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Michroma"/>
      <p:regular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GoogleSlidesCustomDataVersion2">
      <go:slidesCustomData xmlns:go="http://customooxmlschemas.google.com/" r:id="rId28" roundtripDataSignature="AMtx7mhvuWLAX9/g16t1MrvmYR97Q6/b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OpenSans-regular.fntdata"/><Relationship Id="rId23" Type="http://schemas.openxmlformats.org/officeDocument/2006/relationships/font" Target="fonts/Michrom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8" Type="http://customschemas.google.com/relationships/presentationmetadata" Target="metadata"/><Relationship Id="rId27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2c1483228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g32c1483228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wesoscience.org" TargetMode="External"/><Relationship Id="rId3" Type="http://schemas.openxmlformats.org/officeDocument/2006/relationships/image" Target="../media/image1.jpg"/><Relationship Id="rId4" Type="http://schemas.openxmlformats.org/officeDocument/2006/relationships/hyperlink" Target="https://wesoscience.org" TargetMode="Externa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8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/>
        </p:nvSpPr>
        <p:spPr>
          <a:xfrm flipH="1" rot="5400000">
            <a:off x="3830975" y="-3823675"/>
            <a:ext cx="1488600" cy="9136200"/>
          </a:xfrm>
          <a:prstGeom prst="rect">
            <a:avLst/>
          </a:prstGeom>
          <a:gradFill>
            <a:gsLst>
              <a:gs pos="0">
                <a:srgbClr val="FFC270">
                  <a:alpha val="2470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1362500" y="1985026"/>
            <a:ext cx="5769900" cy="24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Karla"/>
              <a:buChar char="●"/>
              <a:defRPr sz="16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9pPr>
          </a:lstStyle>
          <a:p/>
        </p:txBody>
      </p:sp>
      <p:sp>
        <p:nvSpPr>
          <p:cNvPr id="12" name="Google Shape;12;p20"/>
          <p:cNvSpPr txBox="1"/>
          <p:nvPr>
            <p:ph type="title"/>
          </p:nvPr>
        </p:nvSpPr>
        <p:spPr>
          <a:xfrm>
            <a:off x="1362500" y="452325"/>
            <a:ext cx="5769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" name="Google Shape;13;p20"/>
          <p:cNvSpPr/>
          <p:nvPr/>
        </p:nvSpPr>
        <p:spPr>
          <a:xfrm>
            <a:off x="0" y="6675"/>
            <a:ext cx="720300" cy="5143500"/>
          </a:xfrm>
          <a:prstGeom prst="rect">
            <a:avLst/>
          </a:prstGeom>
          <a:gradFill>
            <a:gsLst>
              <a:gs pos="0">
                <a:srgbClr val="F2AB4C">
                  <a:alpha val="60392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0"/>
          <p:cNvSpPr/>
          <p:nvPr/>
        </p:nvSpPr>
        <p:spPr>
          <a:xfrm>
            <a:off x="720300" y="6675"/>
            <a:ext cx="588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rgbClr val="FFC270">
                  <a:alpha val="52156"/>
                </a:srgbClr>
              </a:gs>
              <a:gs pos="100000">
                <a:srgbClr val="FFC270">
                  <a:alpha val="10196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0"/>
          <p:cNvSpPr/>
          <p:nvPr/>
        </p:nvSpPr>
        <p:spPr>
          <a:xfrm flipH="1" rot="-5400000">
            <a:off x="2549525" y="-1112425"/>
            <a:ext cx="58800" cy="5143500"/>
          </a:xfrm>
          <a:prstGeom prst="rect">
            <a:avLst/>
          </a:prstGeom>
          <a:gradFill>
            <a:gsLst>
              <a:gs pos="0">
                <a:srgbClr val="FFC270">
                  <a:alpha val="46666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0"/>
          <p:cNvSpPr/>
          <p:nvPr/>
        </p:nvSpPr>
        <p:spPr>
          <a:xfrm>
            <a:off x="430047" y="190500"/>
            <a:ext cx="639300" cy="639300"/>
          </a:xfrm>
          <a:prstGeom prst="ellipse">
            <a:avLst/>
          </a:prstGeom>
          <a:gradFill>
            <a:gsLst>
              <a:gs pos="0">
                <a:srgbClr val="FFC270">
                  <a:alpha val="48627"/>
                </a:srgbClr>
              </a:gs>
              <a:gs pos="50000">
                <a:srgbClr val="FFC270">
                  <a:alpha val="10196"/>
                </a:srgbClr>
              </a:gs>
              <a:gs pos="7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0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8800" y="4404791"/>
            <a:ext cx="504650" cy="52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0">
            <a:hlinkClick r:id="rId4"/>
          </p:cNvPr>
          <p:cNvSpPr txBox="1"/>
          <p:nvPr/>
        </p:nvSpPr>
        <p:spPr>
          <a:xfrm>
            <a:off x="7774600" y="4081125"/>
            <a:ext cx="1761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wesoscience.org</a:t>
            </a:r>
            <a:endParaRPr b="0" i="0" sz="12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/>
          <p:nvPr>
            <p:ph type="title"/>
          </p:nvPr>
        </p:nvSpPr>
        <p:spPr>
          <a:xfrm>
            <a:off x="5535125" y="990463"/>
            <a:ext cx="980700" cy="603600"/>
          </a:xfrm>
          <a:prstGeom prst="rect">
            <a:avLst/>
          </a:prstGeom>
          <a:noFill/>
          <a:ln>
            <a:noFill/>
          </a:ln>
          <a:effectLst>
            <a:outerShdw blurRad="157163" rotWithShape="0" algn="bl">
              <a:schemeClr val="accent3">
                <a:alpha val="54901"/>
              </a:scheme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0" name="Google Shape;80;p29"/>
          <p:cNvSpPr txBox="1"/>
          <p:nvPr>
            <p:ph idx="1" type="subTitle"/>
          </p:nvPr>
        </p:nvSpPr>
        <p:spPr>
          <a:xfrm>
            <a:off x="5535125" y="2946127"/>
            <a:ext cx="28956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81" name="Google Shape;81;p29"/>
          <p:cNvSpPr txBox="1"/>
          <p:nvPr>
            <p:ph idx="2" type="title"/>
          </p:nvPr>
        </p:nvSpPr>
        <p:spPr>
          <a:xfrm>
            <a:off x="5535125" y="1594050"/>
            <a:ext cx="2895600" cy="14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2" name="Google Shape;82;p29"/>
          <p:cNvSpPr/>
          <p:nvPr/>
        </p:nvSpPr>
        <p:spPr>
          <a:xfrm rot="10800000">
            <a:off x="4702150" y="6975"/>
            <a:ext cx="58800" cy="51432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rgbClr val="FFC270">
                  <a:alpha val="52156"/>
                </a:srgbClr>
              </a:gs>
              <a:gs pos="100000">
                <a:srgbClr val="FFC270">
                  <a:alpha val="10196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9"/>
          <p:cNvSpPr/>
          <p:nvPr/>
        </p:nvSpPr>
        <p:spPr>
          <a:xfrm rot="-5400000">
            <a:off x="4539150" y="64950"/>
            <a:ext cx="58800" cy="91371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rgbClr val="FFC270">
                  <a:alpha val="52156"/>
                </a:srgbClr>
              </a:gs>
              <a:gs pos="100000">
                <a:srgbClr val="FFC270">
                  <a:alpha val="10196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9"/>
          <p:cNvSpPr/>
          <p:nvPr/>
        </p:nvSpPr>
        <p:spPr>
          <a:xfrm flipH="1" rot="5400000">
            <a:off x="4945625" y="945750"/>
            <a:ext cx="853800" cy="7541700"/>
          </a:xfrm>
          <a:prstGeom prst="rect">
            <a:avLst/>
          </a:prstGeom>
          <a:gradFill>
            <a:gsLst>
              <a:gs pos="0">
                <a:srgbClr val="FFC270">
                  <a:alpha val="2470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9"/>
          <p:cNvSpPr/>
          <p:nvPr/>
        </p:nvSpPr>
        <p:spPr>
          <a:xfrm>
            <a:off x="4429744" y="4331693"/>
            <a:ext cx="603600" cy="603600"/>
          </a:xfrm>
          <a:prstGeom prst="ellipse">
            <a:avLst/>
          </a:prstGeom>
          <a:gradFill>
            <a:gsLst>
              <a:gs pos="0">
                <a:srgbClr val="FFC270">
                  <a:alpha val="48627"/>
                </a:srgbClr>
              </a:gs>
              <a:gs pos="50000">
                <a:srgbClr val="FFC270">
                  <a:alpha val="10196"/>
                </a:srgbClr>
              </a:gs>
              <a:gs pos="7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6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0"/>
          <p:cNvSpPr txBox="1"/>
          <p:nvPr>
            <p:ph idx="1" type="subTitle"/>
          </p:nvPr>
        </p:nvSpPr>
        <p:spPr>
          <a:xfrm>
            <a:off x="913125" y="2185056"/>
            <a:ext cx="3228600" cy="14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88" name="Google Shape;88;p30"/>
          <p:cNvSpPr txBox="1"/>
          <p:nvPr>
            <p:ph type="title"/>
          </p:nvPr>
        </p:nvSpPr>
        <p:spPr>
          <a:xfrm>
            <a:off x="913125" y="1541250"/>
            <a:ext cx="32286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30"/>
          <p:cNvSpPr/>
          <p:nvPr/>
        </p:nvSpPr>
        <p:spPr>
          <a:xfrm flipH="1" rot="5400000">
            <a:off x="4542600" y="300175"/>
            <a:ext cx="58800" cy="91440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rgbClr val="FFC270">
                  <a:alpha val="52156"/>
                </a:srgbClr>
              </a:gs>
              <a:gs pos="100000">
                <a:srgbClr val="FFC270">
                  <a:alpha val="10196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0"/>
          <p:cNvSpPr/>
          <p:nvPr/>
        </p:nvSpPr>
        <p:spPr>
          <a:xfrm rot="-5400000">
            <a:off x="4542600" y="-4300600"/>
            <a:ext cx="58800" cy="91440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rgbClr val="FFC270">
                  <a:alpha val="52156"/>
                </a:srgbClr>
              </a:gs>
              <a:gs pos="100000">
                <a:srgbClr val="FFC270">
                  <a:alpha val="10196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0"/>
          <p:cNvSpPr/>
          <p:nvPr/>
        </p:nvSpPr>
        <p:spPr>
          <a:xfrm>
            <a:off x="7944800" y="4254501"/>
            <a:ext cx="1191300" cy="1191300"/>
          </a:xfrm>
          <a:prstGeom prst="ellipse">
            <a:avLst/>
          </a:prstGeom>
          <a:gradFill>
            <a:gsLst>
              <a:gs pos="0">
                <a:srgbClr val="FFC270">
                  <a:alpha val="48627"/>
                </a:srgbClr>
              </a:gs>
              <a:gs pos="50000">
                <a:srgbClr val="FFC270">
                  <a:alpha val="10196"/>
                </a:srgbClr>
              </a:gs>
              <a:gs pos="7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31"/>
          <p:cNvGrpSpPr/>
          <p:nvPr/>
        </p:nvGrpSpPr>
        <p:grpSpPr>
          <a:xfrm>
            <a:off x="-920962" y="-625672"/>
            <a:ext cx="4307676" cy="4208617"/>
            <a:chOff x="1142575" y="0"/>
            <a:chExt cx="2181875" cy="2132025"/>
          </a:xfrm>
        </p:grpSpPr>
        <p:sp>
          <p:nvSpPr>
            <p:cNvPr id="94" name="Google Shape;94;p31"/>
            <p:cNvSpPr/>
            <p:nvPr/>
          </p:nvSpPr>
          <p:spPr>
            <a:xfrm>
              <a:off x="1142575" y="127725"/>
              <a:ext cx="2004300" cy="2004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43000">
                  <a:srgbClr val="4858DF">
                    <a:alpha val="56862"/>
                  </a:srgbClr>
                </a:gs>
                <a:gs pos="70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1"/>
            <p:cNvSpPr/>
            <p:nvPr/>
          </p:nvSpPr>
          <p:spPr>
            <a:xfrm>
              <a:off x="1610550" y="0"/>
              <a:ext cx="1713900" cy="1713900"/>
            </a:xfrm>
            <a:prstGeom prst="ellipse">
              <a:avLst/>
            </a:prstGeom>
            <a:gradFill>
              <a:gsLst>
                <a:gs pos="0">
                  <a:srgbClr val="FFC270">
                    <a:alpha val="48627"/>
                  </a:srgbClr>
                </a:gs>
                <a:gs pos="50000">
                  <a:srgbClr val="FFC270">
                    <a:alpha val="10196"/>
                  </a:srgbClr>
                </a:gs>
                <a:gs pos="75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" name="Google Shape;96;p31"/>
          <p:cNvSpPr/>
          <p:nvPr/>
        </p:nvSpPr>
        <p:spPr>
          <a:xfrm rot="10800000">
            <a:off x="6925525" y="6975"/>
            <a:ext cx="58800" cy="51432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rgbClr val="FFC270">
                  <a:alpha val="52156"/>
                </a:srgbClr>
              </a:gs>
              <a:gs pos="100000">
                <a:srgbClr val="FFC270">
                  <a:alpha val="10196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1"/>
          <p:cNvSpPr/>
          <p:nvPr/>
        </p:nvSpPr>
        <p:spPr>
          <a:xfrm rot="5400000">
            <a:off x="4542600" y="-619800"/>
            <a:ext cx="58800" cy="91440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rgbClr val="FFC270">
                  <a:alpha val="52156"/>
                </a:srgbClr>
              </a:gs>
              <a:gs pos="100000">
                <a:srgbClr val="FFC270">
                  <a:alpha val="10196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1"/>
          <p:cNvSpPr/>
          <p:nvPr/>
        </p:nvSpPr>
        <p:spPr>
          <a:xfrm rot="5400000">
            <a:off x="3965250" y="-42350"/>
            <a:ext cx="1213500" cy="9144000"/>
          </a:xfrm>
          <a:prstGeom prst="rect">
            <a:avLst/>
          </a:prstGeom>
          <a:gradFill>
            <a:gsLst>
              <a:gs pos="0">
                <a:srgbClr val="F2AB4C">
                  <a:alpha val="60392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1"/>
          <p:cNvSpPr/>
          <p:nvPr/>
        </p:nvSpPr>
        <p:spPr>
          <a:xfrm>
            <a:off x="7168452" y="2930701"/>
            <a:ext cx="2713500" cy="2712900"/>
          </a:xfrm>
          <a:prstGeom prst="ellipse">
            <a:avLst/>
          </a:prstGeom>
          <a:gradFill>
            <a:gsLst>
              <a:gs pos="0">
                <a:srgbClr val="FFC270">
                  <a:alpha val="48627"/>
                </a:srgbClr>
              </a:gs>
              <a:gs pos="50000">
                <a:srgbClr val="FFC270">
                  <a:alpha val="10196"/>
                </a:srgbClr>
              </a:gs>
              <a:gs pos="7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1"/>
          <p:cNvSpPr/>
          <p:nvPr/>
        </p:nvSpPr>
        <p:spPr>
          <a:xfrm flipH="1" rot="10800000">
            <a:off x="6925525" y="7200"/>
            <a:ext cx="2204400" cy="5136300"/>
          </a:xfrm>
          <a:prstGeom prst="rect">
            <a:avLst/>
          </a:prstGeom>
          <a:gradFill>
            <a:gsLst>
              <a:gs pos="0">
                <a:srgbClr val="FFC270">
                  <a:alpha val="2470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1"/>
          <p:cNvSpPr txBox="1"/>
          <p:nvPr>
            <p:ph type="title"/>
          </p:nvPr>
        </p:nvSpPr>
        <p:spPr>
          <a:xfrm>
            <a:off x="1233450" y="2644963"/>
            <a:ext cx="4472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1800"/>
            </a:lvl9pPr>
          </a:lstStyle>
          <a:p/>
        </p:txBody>
      </p:sp>
      <p:sp>
        <p:nvSpPr>
          <p:cNvPr id="102" name="Google Shape;102;p31"/>
          <p:cNvSpPr txBox="1"/>
          <p:nvPr>
            <p:ph idx="1" type="subTitle"/>
          </p:nvPr>
        </p:nvSpPr>
        <p:spPr>
          <a:xfrm>
            <a:off x="1233450" y="857238"/>
            <a:ext cx="4472700" cy="16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400"/>
            </a:lvl2pPr>
            <a:lvl3pPr lvl="2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400"/>
            </a:lvl3pPr>
            <a:lvl4pPr lvl="3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400"/>
            </a:lvl4pPr>
            <a:lvl5pPr lvl="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400"/>
            </a:lvl5pPr>
            <a:lvl6pPr lvl="5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400"/>
            </a:lvl6pPr>
            <a:lvl7pPr lvl="6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400"/>
            </a:lvl7pPr>
            <a:lvl8pPr lvl="7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400"/>
            </a:lvl8pPr>
            <a:lvl9pPr lvl="8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 b="1" sz="2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2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2c14832283_0_278"/>
          <p:cNvSpPr txBox="1"/>
          <p:nvPr>
            <p:ph idx="1" type="subTitle"/>
          </p:nvPr>
        </p:nvSpPr>
        <p:spPr>
          <a:xfrm>
            <a:off x="1235251" y="2882250"/>
            <a:ext cx="29559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9pPr>
          </a:lstStyle>
          <a:p/>
        </p:txBody>
      </p:sp>
      <p:sp>
        <p:nvSpPr>
          <p:cNvPr id="105" name="Google Shape;105;g32c14832283_0_278"/>
          <p:cNvSpPr txBox="1"/>
          <p:nvPr>
            <p:ph idx="2" type="subTitle"/>
          </p:nvPr>
        </p:nvSpPr>
        <p:spPr>
          <a:xfrm>
            <a:off x="1237750" y="3208600"/>
            <a:ext cx="2953500" cy="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106" name="Google Shape;106;g32c14832283_0_278"/>
          <p:cNvSpPr txBox="1"/>
          <p:nvPr>
            <p:ph idx="3" type="subTitle"/>
          </p:nvPr>
        </p:nvSpPr>
        <p:spPr>
          <a:xfrm>
            <a:off x="4952862" y="2882250"/>
            <a:ext cx="29559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9pPr>
          </a:lstStyle>
          <a:p/>
        </p:txBody>
      </p:sp>
      <p:sp>
        <p:nvSpPr>
          <p:cNvPr id="107" name="Google Shape;107;g32c14832283_0_278"/>
          <p:cNvSpPr txBox="1"/>
          <p:nvPr>
            <p:ph idx="4" type="subTitle"/>
          </p:nvPr>
        </p:nvSpPr>
        <p:spPr>
          <a:xfrm>
            <a:off x="4955950" y="3208600"/>
            <a:ext cx="2949600" cy="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108" name="Google Shape;108;g32c14832283_0_278"/>
          <p:cNvSpPr txBox="1"/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09" name="Google Shape;109;g32c14832283_0_278"/>
          <p:cNvSpPr/>
          <p:nvPr/>
        </p:nvSpPr>
        <p:spPr>
          <a:xfrm rot="-5400000">
            <a:off x="4303950" y="317500"/>
            <a:ext cx="529200" cy="9137100"/>
          </a:xfrm>
          <a:prstGeom prst="rect">
            <a:avLst/>
          </a:prstGeom>
          <a:gradFill>
            <a:gsLst>
              <a:gs pos="0">
                <a:srgbClr val="F2AB4C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32c14832283_0_278"/>
          <p:cNvSpPr/>
          <p:nvPr/>
        </p:nvSpPr>
        <p:spPr>
          <a:xfrm flipH="1" rot="-5400000">
            <a:off x="4041725" y="586900"/>
            <a:ext cx="58800" cy="8127900"/>
          </a:xfrm>
          <a:prstGeom prst="rect">
            <a:avLst/>
          </a:prstGeom>
          <a:gradFill>
            <a:gsLst>
              <a:gs pos="0">
                <a:srgbClr val="FFC270">
                  <a:alpha val="45882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32c14832283_0_278"/>
          <p:cNvSpPr/>
          <p:nvPr/>
        </p:nvSpPr>
        <p:spPr>
          <a:xfrm flipH="1" rot="-5400000">
            <a:off x="707975" y="1457075"/>
            <a:ext cx="58800" cy="1460400"/>
          </a:xfrm>
          <a:prstGeom prst="rect">
            <a:avLst/>
          </a:prstGeom>
          <a:gradFill>
            <a:gsLst>
              <a:gs pos="0">
                <a:srgbClr val="FFC270">
                  <a:alpha val="45882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32c14832283_0_278"/>
          <p:cNvSpPr/>
          <p:nvPr/>
        </p:nvSpPr>
        <p:spPr>
          <a:xfrm rot="5400000">
            <a:off x="8377500" y="1457075"/>
            <a:ext cx="58800" cy="1460400"/>
          </a:xfrm>
          <a:prstGeom prst="rect">
            <a:avLst/>
          </a:prstGeom>
          <a:gradFill>
            <a:gsLst>
              <a:gs pos="0">
                <a:srgbClr val="FFC270">
                  <a:alpha val="45882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2"/>
          <p:cNvSpPr txBox="1"/>
          <p:nvPr>
            <p:ph idx="1" type="subTitle"/>
          </p:nvPr>
        </p:nvSpPr>
        <p:spPr>
          <a:xfrm>
            <a:off x="1235251" y="2882250"/>
            <a:ext cx="29559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1pPr>
            <a:lvl2pPr lvl="1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2pPr>
            <a:lvl3pPr lvl="2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3pPr>
            <a:lvl4pPr lvl="3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4pPr>
            <a:lvl5pPr lvl="4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5pPr>
            <a:lvl6pPr lvl="5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6pPr>
            <a:lvl7pPr lvl="6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7pPr>
            <a:lvl8pPr lvl="7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8pPr>
            <a:lvl9pPr lvl="8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9pPr>
          </a:lstStyle>
          <a:p/>
        </p:txBody>
      </p:sp>
      <p:sp>
        <p:nvSpPr>
          <p:cNvPr id="115" name="Google Shape;115;p32"/>
          <p:cNvSpPr txBox="1"/>
          <p:nvPr>
            <p:ph idx="2" type="subTitle"/>
          </p:nvPr>
        </p:nvSpPr>
        <p:spPr>
          <a:xfrm>
            <a:off x="1237750" y="3208600"/>
            <a:ext cx="2953500" cy="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116" name="Google Shape;116;p32"/>
          <p:cNvSpPr txBox="1"/>
          <p:nvPr>
            <p:ph idx="3" type="subTitle"/>
          </p:nvPr>
        </p:nvSpPr>
        <p:spPr>
          <a:xfrm>
            <a:off x="4952862" y="2882250"/>
            <a:ext cx="29559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1pPr>
            <a:lvl2pPr lvl="1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2pPr>
            <a:lvl3pPr lvl="2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3pPr>
            <a:lvl4pPr lvl="3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4pPr>
            <a:lvl5pPr lvl="4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5pPr>
            <a:lvl6pPr lvl="5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6pPr>
            <a:lvl7pPr lvl="6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7pPr>
            <a:lvl8pPr lvl="7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8pPr>
            <a:lvl9pPr lvl="8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9pPr>
          </a:lstStyle>
          <a:p/>
        </p:txBody>
      </p:sp>
      <p:sp>
        <p:nvSpPr>
          <p:cNvPr id="117" name="Google Shape;117;p32"/>
          <p:cNvSpPr txBox="1"/>
          <p:nvPr>
            <p:ph idx="4" type="subTitle"/>
          </p:nvPr>
        </p:nvSpPr>
        <p:spPr>
          <a:xfrm>
            <a:off x="4955950" y="3208600"/>
            <a:ext cx="2949600" cy="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118" name="Google Shape;118;p32"/>
          <p:cNvSpPr txBox="1"/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32"/>
          <p:cNvSpPr/>
          <p:nvPr/>
        </p:nvSpPr>
        <p:spPr>
          <a:xfrm rot="-5400000">
            <a:off x="4303950" y="317500"/>
            <a:ext cx="529200" cy="9137100"/>
          </a:xfrm>
          <a:prstGeom prst="rect">
            <a:avLst/>
          </a:prstGeom>
          <a:gradFill>
            <a:gsLst>
              <a:gs pos="0">
                <a:srgbClr val="F2AB4C">
                  <a:alpha val="60392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2"/>
          <p:cNvSpPr/>
          <p:nvPr/>
        </p:nvSpPr>
        <p:spPr>
          <a:xfrm flipH="1" rot="-5400000">
            <a:off x="4041725" y="586900"/>
            <a:ext cx="58800" cy="8127900"/>
          </a:xfrm>
          <a:prstGeom prst="rect">
            <a:avLst/>
          </a:prstGeom>
          <a:gradFill>
            <a:gsLst>
              <a:gs pos="0">
                <a:srgbClr val="FFC270">
                  <a:alpha val="46666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2"/>
          <p:cNvSpPr/>
          <p:nvPr/>
        </p:nvSpPr>
        <p:spPr>
          <a:xfrm flipH="1" rot="-5400000">
            <a:off x="707975" y="1457075"/>
            <a:ext cx="58800" cy="1460400"/>
          </a:xfrm>
          <a:prstGeom prst="rect">
            <a:avLst/>
          </a:prstGeom>
          <a:gradFill>
            <a:gsLst>
              <a:gs pos="0">
                <a:srgbClr val="FFC270">
                  <a:alpha val="46666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2"/>
          <p:cNvSpPr/>
          <p:nvPr/>
        </p:nvSpPr>
        <p:spPr>
          <a:xfrm rot="5400000">
            <a:off x="8377500" y="1457075"/>
            <a:ext cx="58800" cy="1460400"/>
          </a:xfrm>
          <a:prstGeom prst="rect">
            <a:avLst/>
          </a:prstGeom>
          <a:gradFill>
            <a:gsLst>
              <a:gs pos="0">
                <a:srgbClr val="FFC270">
                  <a:alpha val="46666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5" name="Google Shape;125;p3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6" name="Google Shape;12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9" name="Google Shape;129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3" name="Google Shape;133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6" name="Google Shape;136;p3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7" name="Google Shape;137;p3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8" name="Google Shape;138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1" name="Google Shape;141;p3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2" name="Google Shape;142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/>
          <p:nvPr/>
        </p:nvSpPr>
        <p:spPr>
          <a:xfrm flipH="1" rot="5400000">
            <a:off x="3776975" y="-1963700"/>
            <a:ext cx="2739600" cy="7993200"/>
          </a:xfrm>
          <a:prstGeom prst="rect">
            <a:avLst/>
          </a:prstGeom>
          <a:gradFill>
            <a:gsLst>
              <a:gs pos="0">
                <a:srgbClr val="FFC270">
                  <a:alpha val="2470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1"/>
          <p:cNvSpPr/>
          <p:nvPr/>
        </p:nvSpPr>
        <p:spPr>
          <a:xfrm>
            <a:off x="0" y="6675"/>
            <a:ext cx="1087800" cy="5143500"/>
          </a:xfrm>
          <a:prstGeom prst="rect">
            <a:avLst/>
          </a:prstGeom>
          <a:gradFill>
            <a:gsLst>
              <a:gs pos="0">
                <a:srgbClr val="F2AB4C">
                  <a:alpha val="60392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1"/>
          <p:cNvSpPr/>
          <p:nvPr/>
        </p:nvSpPr>
        <p:spPr>
          <a:xfrm>
            <a:off x="1087800" y="6675"/>
            <a:ext cx="588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rgbClr val="FFC270">
                  <a:alpha val="52156"/>
                </a:srgbClr>
              </a:gs>
              <a:gs pos="100000">
                <a:srgbClr val="FFC270">
                  <a:alpha val="10196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1"/>
          <p:cNvSpPr/>
          <p:nvPr/>
        </p:nvSpPr>
        <p:spPr>
          <a:xfrm rot="-5400000">
            <a:off x="4542601" y="-1139900"/>
            <a:ext cx="58800" cy="91440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rgbClr val="FFC270">
                  <a:alpha val="52156"/>
                </a:srgbClr>
              </a:gs>
              <a:gs pos="100000">
                <a:srgbClr val="FFC270">
                  <a:alpha val="10196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1"/>
          <p:cNvSpPr/>
          <p:nvPr/>
        </p:nvSpPr>
        <p:spPr>
          <a:xfrm rot="10800000">
            <a:off x="6977675" y="6975"/>
            <a:ext cx="58800" cy="51432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rgbClr val="FFC270">
                  <a:alpha val="52156"/>
                </a:srgbClr>
              </a:gs>
              <a:gs pos="100000">
                <a:srgbClr val="FFC270">
                  <a:alpha val="10196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1"/>
          <p:cNvSpPr txBox="1"/>
          <p:nvPr>
            <p:ph idx="1" type="subTitle"/>
          </p:nvPr>
        </p:nvSpPr>
        <p:spPr>
          <a:xfrm>
            <a:off x="2865375" y="3697700"/>
            <a:ext cx="26769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6" name="Google Shape;26;p21"/>
          <p:cNvSpPr txBox="1"/>
          <p:nvPr>
            <p:ph type="ctrTitle"/>
          </p:nvPr>
        </p:nvSpPr>
        <p:spPr>
          <a:xfrm>
            <a:off x="1763950" y="917575"/>
            <a:ext cx="4652400" cy="21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b="1"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5" name="Google Shape;145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49" name="Google Shape;149;p3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0" name="Google Shape;150;p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1" name="Google Shape;151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54" name="Google Shape;154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7" name="Google Shape;157;p4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8" name="Google Shape;158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">
  <p:cSld name="CUSTOM_1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3"/>
          <p:cNvSpPr txBox="1"/>
          <p:nvPr>
            <p:ph idx="1" type="subTitle"/>
          </p:nvPr>
        </p:nvSpPr>
        <p:spPr>
          <a:xfrm>
            <a:off x="1991625" y="1969932"/>
            <a:ext cx="25812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600">
                <a:latin typeface="Michroma"/>
                <a:ea typeface="Michroma"/>
                <a:cs typeface="Michroma"/>
                <a:sym typeface="Michroma"/>
              </a:defRPr>
            </a:lvl1pPr>
            <a:lvl2pPr lvl="1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>
                <a:latin typeface="Michroma"/>
                <a:ea typeface="Michroma"/>
                <a:cs typeface="Michroma"/>
                <a:sym typeface="Michroma"/>
              </a:defRPr>
            </a:lvl2pPr>
            <a:lvl3pPr lvl="2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>
                <a:latin typeface="Michroma"/>
                <a:ea typeface="Michroma"/>
                <a:cs typeface="Michroma"/>
                <a:sym typeface="Michroma"/>
              </a:defRPr>
            </a:lvl3pPr>
            <a:lvl4pPr lvl="3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>
                <a:latin typeface="Michroma"/>
                <a:ea typeface="Michroma"/>
                <a:cs typeface="Michroma"/>
                <a:sym typeface="Michroma"/>
              </a:defRPr>
            </a:lvl4pPr>
            <a:lvl5pPr lvl="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>
                <a:latin typeface="Michroma"/>
                <a:ea typeface="Michroma"/>
                <a:cs typeface="Michroma"/>
                <a:sym typeface="Michroma"/>
              </a:defRPr>
            </a:lvl5pPr>
            <a:lvl6pPr lvl="5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>
                <a:latin typeface="Michroma"/>
                <a:ea typeface="Michroma"/>
                <a:cs typeface="Michroma"/>
                <a:sym typeface="Michroma"/>
              </a:defRPr>
            </a:lvl6pPr>
            <a:lvl7pPr lvl="6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>
                <a:latin typeface="Michroma"/>
                <a:ea typeface="Michroma"/>
                <a:cs typeface="Michroma"/>
                <a:sym typeface="Michroma"/>
              </a:defRPr>
            </a:lvl7pPr>
            <a:lvl8pPr lvl="7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>
                <a:latin typeface="Michroma"/>
                <a:ea typeface="Michroma"/>
                <a:cs typeface="Michroma"/>
                <a:sym typeface="Michroma"/>
              </a:defRPr>
            </a:lvl8pPr>
            <a:lvl9pPr lvl="8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 b="1" sz="1600">
                <a:latin typeface="Michroma"/>
                <a:ea typeface="Michroma"/>
                <a:cs typeface="Michroma"/>
                <a:sym typeface="Michroma"/>
              </a:defRPr>
            </a:lvl9pPr>
          </a:lstStyle>
          <a:p/>
        </p:txBody>
      </p:sp>
      <p:sp>
        <p:nvSpPr>
          <p:cNvPr id="163" name="Google Shape;163;p43"/>
          <p:cNvSpPr txBox="1"/>
          <p:nvPr>
            <p:ph type="title"/>
          </p:nvPr>
        </p:nvSpPr>
        <p:spPr>
          <a:xfrm>
            <a:off x="917125" y="2200738"/>
            <a:ext cx="8700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64" name="Google Shape;164;p43"/>
          <p:cNvSpPr txBox="1"/>
          <p:nvPr>
            <p:ph idx="2" type="subTitle"/>
          </p:nvPr>
        </p:nvSpPr>
        <p:spPr>
          <a:xfrm>
            <a:off x="1991625" y="2278292"/>
            <a:ext cx="25812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165" name="Google Shape;165;p43"/>
          <p:cNvSpPr txBox="1"/>
          <p:nvPr>
            <p:ph idx="3" type="title"/>
          </p:nvPr>
        </p:nvSpPr>
        <p:spPr>
          <a:xfrm>
            <a:off x="4773074" y="2200738"/>
            <a:ext cx="8700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66" name="Google Shape;166;p43"/>
          <p:cNvSpPr txBox="1"/>
          <p:nvPr>
            <p:ph idx="4" type="title"/>
          </p:nvPr>
        </p:nvSpPr>
        <p:spPr>
          <a:xfrm>
            <a:off x="917125" y="3770200"/>
            <a:ext cx="8700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67" name="Google Shape;167;p43"/>
          <p:cNvSpPr txBox="1"/>
          <p:nvPr>
            <p:ph idx="5" type="title"/>
          </p:nvPr>
        </p:nvSpPr>
        <p:spPr>
          <a:xfrm>
            <a:off x="4773074" y="3770200"/>
            <a:ext cx="8700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68" name="Google Shape;168;p43"/>
          <p:cNvSpPr txBox="1"/>
          <p:nvPr>
            <p:ph idx="6" type="subTitle"/>
          </p:nvPr>
        </p:nvSpPr>
        <p:spPr>
          <a:xfrm>
            <a:off x="5849525" y="1969925"/>
            <a:ext cx="27372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600">
                <a:latin typeface="Michroma"/>
                <a:ea typeface="Michroma"/>
                <a:cs typeface="Michroma"/>
                <a:sym typeface="Michroma"/>
              </a:defRPr>
            </a:lvl1pPr>
            <a:lvl2pPr lvl="1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>
                <a:latin typeface="Michroma"/>
                <a:ea typeface="Michroma"/>
                <a:cs typeface="Michroma"/>
                <a:sym typeface="Michroma"/>
              </a:defRPr>
            </a:lvl2pPr>
            <a:lvl3pPr lvl="2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>
                <a:latin typeface="Michroma"/>
                <a:ea typeface="Michroma"/>
                <a:cs typeface="Michroma"/>
                <a:sym typeface="Michroma"/>
              </a:defRPr>
            </a:lvl3pPr>
            <a:lvl4pPr lvl="3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>
                <a:latin typeface="Michroma"/>
                <a:ea typeface="Michroma"/>
                <a:cs typeface="Michroma"/>
                <a:sym typeface="Michroma"/>
              </a:defRPr>
            </a:lvl4pPr>
            <a:lvl5pPr lvl="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>
                <a:latin typeface="Michroma"/>
                <a:ea typeface="Michroma"/>
                <a:cs typeface="Michroma"/>
                <a:sym typeface="Michroma"/>
              </a:defRPr>
            </a:lvl5pPr>
            <a:lvl6pPr lvl="5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>
                <a:latin typeface="Michroma"/>
                <a:ea typeface="Michroma"/>
                <a:cs typeface="Michroma"/>
                <a:sym typeface="Michroma"/>
              </a:defRPr>
            </a:lvl6pPr>
            <a:lvl7pPr lvl="6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>
                <a:latin typeface="Michroma"/>
                <a:ea typeface="Michroma"/>
                <a:cs typeface="Michroma"/>
                <a:sym typeface="Michroma"/>
              </a:defRPr>
            </a:lvl7pPr>
            <a:lvl8pPr lvl="7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>
                <a:latin typeface="Michroma"/>
                <a:ea typeface="Michroma"/>
                <a:cs typeface="Michroma"/>
                <a:sym typeface="Michroma"/>
              </a:defRPr>
            </a:lvl8pPr>
            <a:lvl9pPr lvl="8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 b="1" sz="1600">
                <a:latin typeface="Michroma"/>
                <a:ea typeface="Michroma"/>
                <a:cs typeface="Michroma"/>
                <a:sym typeface="Michroma"/>
              </a:defRPr>
            </a:lvl9pPr>
          </a:lstStyle>
          <a:p/>
        </p:txBody>
      </p:sp>
      <p:sp>
        <p:nvSpPr>
          <p:cNvPr id="169" name="Google Shape;169;p43"/>
          <p:cNvSpPr txBox="1"/>
          <p:nvPr>
            <p:ph idx="7" type="subTitle"/>
          </p:nvPr>
        </p:nvSpPr>
        <p:spPr>
          <a:xfrm>
            <a:off x="5849526" y="2278292"/>
            <a:ext cx="25812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170" name="Google Shape;170;p43"/>
          <p:cNvSpPr txBox="1"/>
          <p:nvPr>
            <p:ph idx="8" type="subTitle"/>
          </p:nvPr>
        </p:nvSpPr>
        <p:spPr>
          <a:xfrm>
            <a:off x="1991625" y="3529973"/>
            <a:ext cx="25812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600">
                <a:latin typeface="Michroma"/>
                <a:ea typeface="Michroma"/>
                <a:cs typeface="Michroma"/>
                <a:sym typeface="Michroma"/>
              </a:defRPr>
            </a:lvl1pPr>
            <a:lvl2pPr lvl="1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>
                <a:latin typeface="Michroma"/>
                <a:ea typeface="Michroma"/>
                <a:cs typeface="Michroma"/>
                <a:sym typeface="Michroma"/>
              </a:defRPr>
            </a:lvl2pPr>
            <a:lvl3pPr lvl="2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>
                <a:latin typeface="Michroma"/>
                <a:ea typeface="Michroma"/>
                <a:cs typeface="Michroma"/>
                <a:sym typeface="Michroma"/>
              </a:defRPr>
            </a:lvl3pPr>
            <a:lvl4pPr lvl="3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>
                <a:latin typeface="Michroma"/>
                <a:ea typeface="Michroma"/>
                <a:cs typeface="Michroma"/>
                <a:sym typeface="Michroma"/>
              </a:defRPr>
            </a:lvl4pPr>
            <a:lvl5pPr lvl="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>
                <a:latin typeface="Michroma"/>
                <a:ea typeface="Michroma"/>
                <a:cs typeface="Michroma"/>
                <a:sym typeface="Michroma"/>
              </a:defRPr>
            </a:lvl5pPr>
            <a:lvl6pPr lvl="5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>
                <a:latin typeface="Michroma"/>
                <a:ea typeface="Michroma"/>
                <a:cs typeface="Michroma"/>
                <a:sym typeface="Michroma"/>
              </a:defRPr>
            </a:lvl6pPr>
            <a:lvl7pPr lvl="6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>
                <a:latin typeface="Michroma"/>
                <a:ea typeface="Michroma"/>
                <a:cs typeface="Michroma"/>
                <a:sym typeface="Michroma"/>
              </a:defRPr>
            </a:lvl7pPr>
            <a:lvl8pPr lvl="7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>
                <a:latin typeface="Michroma"/>
                <a:ea typeface="Michroma"/>
                <a:cs typeface="Michroma"/>
                <a:sym typeface="Michroma"/>
              </a:defRPr>
            </a:lvl8pPr>
            <a:lvl9pPr lvl="8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 b="1" sz="1600">
                <a:latin typeface="Michroma"/>
                <a:ea typeface="Michroma"/>
                <a:cs typeface="Michroma"/>
                <a:sym typeface="Michroma"/>
              </a:defRPr>
            </a:lvl9pPr>
          </a:lstStyle>
          <a:p/>
        </p:txBody>
      </p:sp>
      <p:sp>
        <p:nvSpPr>
          <p:cNvPr id="171" name="Google Shape;171;p43"/>
          <p:cNvSpPr txBox="1"/>
          <p:nvPr>
            <p:ph idx="9" type="subTitle"/>
          </p:nvPr>
        </p:nvSpPr>
        <p:spPr>
          <a:xfrm>
            <a:off x="1991625" y="3854224"/>
            <a:ext cx="25812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172" name="Google Shape;172;p43"/>
          <p:cNvSpPr txBox="1"/>
          <p:nvPr>
            <p:ph idx="13" type="subTitle"/>
          </p:nvPr>
        </p:nvSpPr>
        <p:spPr>
          <a:xfrm>
            <a:off x="5849525" y="3529975"/>
            <a:ext cx="27372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600">
                <a:latin typeface="Michroma"/>
                <a:ea typeface="Michroma"/>
                <a:cs typeface="Michroma"/>
                <a:sym typeface="Michroma"/>
              </a:defRPr>
            </a:lvl1pPr>
            <a:lvl2pPr lvl="1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>
                <a:latin typeface="Michroma"/>
                <a:ea typeface="Michroma"/>
                <a:cs typeface="Michroma"/>
                <a:sym typeface="Michroma"/>
              </a:defRPr>
            </a:lvl2pPr>
            <a:lvl3pPr lvl="2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>
                <a:latin typeface="Michroma"/>
                <a:ea typeface="Michroma"/>
                <a:cs typeface="Michroma"/>
                <a:sym typeface="Michroma"/>
              </a:defRPr>
            </a:lvl3pPr>
            <a:lvl4pPr lvl="3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>
                <a:latin typeface="Michroma"/>
                <a:ea typeface="Michroma"/>
                <a:cs typeface="Michroma"/>
                <a:sym typeface="Michroma"/>
              </a:defRPr>
            </a:lvl4pPr>
            <a:lvl5pPr lvl="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>
                <a:latin typeface="Michroma"/>
                <a:ea typeface="Michroma"/>
                <a:cs typeface="Michroma"/>
                <a:sym typeface="Michroma"/>
              </a:defRPr>
            </a:lvl5pPr>
            <a:lvl6pPr lvl="5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>
                <a:latin typeface="Michroma"/>
                <a:ea typeface="Michroma"/>
                <a:cs typeface="Michroma"/>
                <a:sym typeface="Michroma"/>
              </a:defRPr>
            </a:lvl6pPr>
            <a:lvl7pPr lvl="6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>
                <a:latin typeface="Michroma"/>
                <a:ea typeface="Michroma"/>
                <a:cs typeface="Michroma"/>
                <a:sym typeface="Michroma"/>
              </a:defRPr>
            </a:lvl7pPr>
            <a:lvl8pPr lvl="7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>
                <a:latin typeface="Michroma"/>
                <a:ea typeface="Michroma"/>
                <a:cs typeface="Michroma"/>
                <a:sym typeface="Michroma"/>
              </a:defRPr>
            </a:lvl8pPr>
            <a:lvl9pPr lvl="8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 b="1" sz="1600">
                <a:latin typeface="Michroma"/>
                <a:ea typeface="Michroma"/>
                <a:cs typeface="Michroma"/>
                <a:sym typeface="Michroma"/>
              </a:defRPr>
            </a:lvl9pPr>
          </a:lstStyle>
          <a:p/>
        </p:txBody>
      </p:sp>
      <p:sp>
        <p:nvSpPr>
          <p:cNvPr id="173" name="Google Shape;173;p43"/>
          <p:cNvSpPr txBox="1"/>
          <p:nvPr>
            <p:ph idx="14" type="subTitle"/>
          </p:nvPr>
        </p:nvSpPr>
        <p:spPr>
          <a:xfrm>
            <a:off x="5849526" y="3854224"/>
            <a:ext cx="25812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174" name="Google Shape;174;p43"/>
          <p:cNvSpPr txBox="1"/>
          <p:nvPr>
            <p:ph idx="15"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4"/>
          <p:cNvSpPr/>
          <p:nvPr/>
        </p:nvSpPr>
        <p:spPr>
          <a:xfrm rot="-5400000">
            <a:off x="3328077" y="-3318150"/>
            <a:ext cx="1338300" cy="7993200"/>
          </a:xfrm>
          <a:prstGeom prst="rect">
            <a:avLst/>
          </a:prstGeom>
          <a:gradFill>
            <a:gsLst>
              <a:gs pos="0">
                <a:srgbClr val="FFC270">
                  <a:alpha val="2470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44"/>
          <p:cNvSpPr/>
          <p:nvPr/>
        </p:nvSpPr>
        <p:spPr>
          <a:xfrm>
            <a:off x="7718575" y="0"/>
            <a:ext cx="1425300" cy="2119200"/>
          </a:xfrm>
          <a:prstGeom prst="rect">
            <a:avLst/>
          </a:prstGeom>
          <a:gradFill>
            <a:gsLst>
              <a:gs pos="0">
                <a:srgbClr val="FFC270">
                  <a:alpha val="2470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4"/>
          <p:cNvSpPr/>
          <p:nvPr/>
        </p:nvSpPr>
        <p:spPr>
          <a:xfrm rot="-5400000">
            <a:off x="4542601" y="-3193050"/>
            <a:ext cx="58800" cy="91440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rgbClr val="FFC270">
                  <a:alpha val="52156"/>
                </a:srgbClr>
              </a:gs>
              <a:gs pos="100000">
                <a:srgbClr val="FFC270">
                  <a:alpha val="10196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4"/>
          <p:cNvSpPr txBox="1"/>
          <p:nvPr>
            <p:ph type="title"/>
          </p:nvPr>
        </p:nvSpPr>
        <p:spPr>
          <a:xfrm>
            <a:off x="713100" y="452325"/>
            <a:ext cx="49263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0" name="Google Shape;180;p44"/>
          <p:cNvSpPr txBox="1"/>
          <p:nvPr>
            <p:ph idx="1" type="subTitle"/>
          </p:nvPr>
        </p:nvSpPr>
        <p:spPr>
          <a:xfrm>
            <a:off x="713100" y="2119225"/>
            <a:ext cx="24048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1pPr>
            <a:lvl2pPr lvl="1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2pPr>
            <a:lvl3pPr lvl="2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3pPr>
            <a:lvl4pPr lvl="3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4pPr>
            <a:lvl5pPr lvl="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5pPr>
            <a:lvl6pPr lvl="5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6pPr>
            <a:lvl7pPr lvl="6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7pPr>
            <a:lvl8pPr lvl="7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8pPr>
            <a:lvl9pPr lvl="8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9pPr>
          </a:lstStyle>
          <a:p/>
        </p:txBody>
      </p:sp>
      <p:sp>
        <p:nvSpPr>
          <p:cNvPr id="181" name="Google Shape;181;p44"/>
          <p:cNvSpPr txBox="1"/>
          <p:nvPr>
            <p:ph idx="2" type="subTitle"/>
          </p:nvPr>
        </p:nvSpPr>
        <p:spPr>
          <a:xfrm>
            <a:off x="713100" y="2407954"/>
            <a:ext cx="24048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182" name="Google Shape;182;p44"/>
          <p:cNvSpPr txBox="1"/>
          <p:nvPr>
            <p:ph idx="3" type="subTitle"/>
          </p:nvPr>
        </p:nvSpPr>
        <p:spPr>
          <a:xfrm>
            <a:off x="3369600" y="2119225"/>
            <a:ext cx="24048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1pPr>
            <a:lvl2pPr lvl="1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2pPr>
            <a:lvl3pPr lvl="2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3pPr>
            <a:lvl4pPr lvl="3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4pPr>
            <a:lvl5pPr lvl="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5pPr>
            <a:lvl6pPr lvl="5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6pPr>
            <a:lvl7pPr lvl="6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7pPr>
            <a:lvl8pPr lvl="7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8pPr>
            <a:lvl9pPr lvl="8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9pPr>
          </a:lstStyle>
          <a:p/>
        </p:txBody>
      </p:sp>
      <p:sp>
        <p:nvSpPr>
          <p:cNvPr id="183" name="Google Shape;183;p44"/>
          <p:cNvSpPr txBox="1"/>
          <p:nvPr>
            <p:ph idx="4" type="subTitle"/>
          </p:nvPr>
        </p:nvSpPr>
        <p:spPr>
          <a:xfrm>
            <a:off x="3369600" y="2407954"/>
            <a:ext cx="24048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184" name="Google Shape;184;p44"/>
          <p:cNvSpPr txBox="1"/>
          <p:nvPr>
            <p:ph idx="5" type="subTitle"/>
          </p:nvPr>
        </p:nvSpPr>
        <p:spPr>
          <a:xfrm>
            <a:off x="6026100" y="2119225"/>
            <a:ext cx="24048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1pPr>
            <a:lvl2pPr lvl="1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2pPr>
            <a:lvl3pPr lvl="2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3pPr>
            <a:lvl4pPr lvl="3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4pPr>
            <a:lvl5pPr lvl="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5pPr>
            <a:lvl6pPr lvl="5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6pPr>
            <a:lvl7pPr lvl="6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7pPr>
            <a:lvl8pPr lvl="7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8pPr>
            <a:lvl9pPr lvl="8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9pPr>
          </a:lstStyle>
          <a:p/>
        </p:txBody>
      </p:sp>
      <p:sp>
        <p:nvSpPr>
          <p:cNvPr id="185" name="Google Shape;185;p44"/>
          <p:cNvSpPr txBox="1"/>
          <p:nvPr>
            <p:ph idx="6" type="subTitle"/>
          </p:nvPr>
        </p:nvSpPr>
        <p:spPr>
          <a:xfrm>
            <a:off x="6026100" y="2407954"/>
            <a:ext cx="24048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186" name="Google Shape;186;p44"/>
          <p:cNvSpPr txBox="1"/>
          <p:nvPr>
            <p:ph idx="7" type="subTitle"/>
          </p:nvPr>
        </p:nvSpPr>
        <p:spPr>
          <a:xfrm>
            <a:off x="713100" y="3686188"/>
            <a:ext cx="24048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1pPr>
            <a:lvl2pPr lvl="1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2pPr>
            <a:lvl3pPr lvl="2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3pPr>
            <a:lvl4pPr lvl="3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4pPr>
            <a:lvl5pPr lvl="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5pPr>
            <a:lvl6pPr lvl="5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6pPr>
            <a:lvl7pPr lvl="6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7pPr>
            <a:lvl8pPr lvl="7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8pPr>
            <a:lvl9pPr lvl="8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9pPr>
          </a:lstStyle>
          <a:p/>
        </p:txBody>
      </p:sp>
      <p:sp>
        <p:nvSpPr>
          <p:cNvPr id="187" name="Google Shape;187;p44"/>
          <p:cNvSpPr txBox="1"/>
          <p:nvPr>
            <p:ph idx="8" type="subTitle"/>
          </p:nvPr>
        </p:nvSpPr>
        <p:spPr>
          <a:xfrm>
            <a:off x="713100" y="3980257"/>
            <a:ext cx="24048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188" name="Google Shape;188;p44"/>
          <p:cNvSpPr txBox="1"/>
          <p:nvPr>
            <p:ph idx="9" type="subTitle"/>
          </p:nvPr>
        </p:nvSpPr>
        <p:spPr>
          <a:xfrm>
            <a:off x="3369600" y="3686188"/>
            <a:ext cx="24048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1pPr>
            <a:lvl2pPr lvl="1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2pPr>
            <a:lvl3pPr lvl="2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3pPr>
            <a:lvl4pPr lvl="3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4pPr>
            <a:lvl5pPr lvl="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5pPr>
            <a:lvl6pPr lvl="5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6pPr>
            <a:lvl7pPr lvl="6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7pPr>
            <a:lvl8pPr lvl="7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8pPr>
            <a:lvl9pPr lvl="8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9pPr>
          </a:lstStyle>
          <a:p/>
        </p:txBody>
      </p:sp>
      <p:sp>
        <p:nvSpPr>
          <p:cNvPr id="189" name="Google Shape;189;p44"/>
          <p:cNvSpPr txBox="1"/>
          <p:nvPr>
            <p:ph idx="13" type="subTitle"/>
          </p:nvPr>
        </p:nvSpPr>
        <p:spPr>
          <a:xfrm>
            <a:off x="3369600" y="3980257"/>
            <a:ext cx="24048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190" name="Google Shape;190;p44"/>
          <p:cNvSpPr txBox="1"/>
          <p:nvPr>
            <p:ph idx="14" type="subTitle"/>
          </p:nvPr>
        </p:nvSpPr>
        <p:spPr>
          <a:xfrm>
            <a:off x="6026100" y="3686188"/>
            <a:ext cx="24048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1pPr>
            <a:lvl2pPr lvl="1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2pPr>
            <a:lvl3pPr lvl="2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3pPr>
            <a:lvl4pPr lvl="3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4pPr>
            <a:lvl5pPr lvl="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5pPr>
            <a:lvl6pPr lvl="5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6pPr>
            <a:lvl7pPr lvl="6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7pPr>
            <a:lvl8pPr lvl="7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8pPr>
            <a:lvl9pPr lvl="8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 b="1" sz="2000">
                <a:latin typeface="Michroma"/>
                <a:ea typeface="Michroma"/>
                <a:cs typeface="Michroma"/>
                <a:sym typeface="Michroma"/>
              </a:defRPr>
            </a:lvl9pPr>
          </a:lstStyle>
          <a:p/>
        </p:txBody>
      </p:sp>
      <p:sp>
        <p:nvSpPr>
          <p:cNvPr id="191" name="Google Shape;191;p44"/>
          <p:cNvSpPr txBox="1"/>
          <p:nvPr>
            <p:ph idx="15" type="subTitle"/>
          </p:nvPr>
        </p:nvSpPr>
        <p:spPr>
          <a:xfrm>
            <a:off x="6026100" y="3980257"/>
            <a:ext cx="24048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9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22"/>
          <p:cNvGrpSpPr/>
          <p:nvPr/>
        </p:nvGrpSpPr>
        <p:grpSpPr>
          <a:xfrm>
            <a:off x="1319393" y="-606500"/>
            <a:ext cx="6505042" cy="6356419"/>
            <a:chOff x="1142575" y="0"/>
            <a:chExt cx="2181875" cy="2132025"/>
          </a:xfrm>
        </p:grpSpPr>
        <p:sp>
          <p:nvSpPr>
            <p:cNvPr id="29" name="Google Shape;29;p22"/>
            <p:cNvSpPr/>
            <p:nvPr/>
          </p:nvSpPr>
          <p:spPr>
            <a:xfrm>
              <a:off x="1142575" y="127725"/>
              <a:ext cx="2004300" cy="2004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43000">
                  <a:srgbClr val="4858DF">
                    <a:alpha val="56862"/>
                  </a:srgbClr>
                </a:gs>
                <a:gs pos="70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2"/>
            <p:cNvSpPr/>
            <p:nvPr/>
          </p:nvSpPr>
          <p:spPr>
            <a:xfrm>
              <a:off x="1610550" y="0"/>
              <a:ext cx="1713900" cy="1713900"/>
            </a:xfrm>
            <a:prstGeom prst="ellipse">
              <a:avLst/>
            </a:prstGeom>
            <a:gradFill>
              <a:gsLst>
                <a:gs pos="0">
                  <a:srgbClr val="FFC270">
                    <a:alpha val="48627"/>
                  </a:srgbClr>
                </a:gs>
                <a:gs pos="50000">
                  <a:srgbClr val="FFC270">
                    <a:alpha val="10196"/>
                  </a:srgbClr>
                </a:gs>
                <a:gs pos="75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1;p22"/>
          <p:cNvSpPr txBox="1"/>
          <p:nvPr>
            <p:ph type="title"/>
          </p:nvPr>
        </p:nvSpPr>
        <p:spPr>
          <a:xfrm>
            <a:off x="2697630" y="1616513"/>
            <a:ext cx="37488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2" name="Google Shape;32;p22"/>
          <p:cNvSpPr txBox="1"/>
          <p:nvPr>
            <p:ph idx="1" type="subTitle"/>
          </p:nvPr>
        </p:nvSpPr>
        <p:spPr>
          <a:xfrm>
            <a:off x="2697600" y="2571938"/>
            <a:ext cx="37488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33" name="Google Shape;33;p22"/>
          <p:cNvGrpSpPr/>
          <p:nvPr/>
        </p:nvGrpSpPr>
        <p:grpSpPr>
          <a:xfrm>
            <a:off x="3993475" y="6975"/>
            <a:ext cx="5143500" cy="5143200"/>
            <a:chOff x="3993475" y="6975"/>
            <a:chExt cx="5143500" cy="5143200"/>
          </a:xfrm>
        </p:grpSpPr>
        <p:sp>
          <p:nvSpPr>
            <p:cNvPr id="34" name="Google Shape;34;p22"/>
            <p:cNvSpPr/>
            <p:nvPr/>
          </p:nvSpPr>
          <p:spPr>
            <a:xfrm rot="10800000">
              <a:off x="8371925" y="6975"/>
              <a:ext cx="58800" cy="514320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50000">
                  <a:srgbClr val="FFC270">
                    <a:alpha val="52156"/>
                  </a:srgbClr>
                </a:gs>
                <a:gs pos="100000">
                  <a:srgbClr val="FFC270">
                    <a:alpha val="1019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2"/>
            <p:cNvSpPr/>
            <p:nvPr/>
          </p:nvSpPr>
          <p:spPr>
            <a:xfrm flipH="1" rot="5400000">
              <a:off x="6535825" y="1843025"/>
              <a:ext cx="58800" cy="5143500"/>
            </a:xfrm>
            <a:prstGeom prst="rect">
              <a:avLst/>
            </a:prstGeom>
            <a:gradFill>
              <a:gsLst>
                <a:gs pos="0">
                  <a:srgbClr val="FFC270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22"/>
          <p:cNvGrpSpPr/>
          <p:nvPr/>
        </p:nvGrpSpPr>
        <p:grpSpPr>
          <a:xfrm rot="10800000">
            <a:off x="0" y="6975"/>
            <a:ext cx="5143500" cy="5143200"/>
            <a:chOff x="3993475" y="6975"/>
            <a:chExt cx="5143500" cy="5143200"/>
          </a:xfrm>
        </p:grpSpPr>
        <p:sp>
          <p:nvSpPr>
            <p:cNvPr id="37" name="Google Shape;37;p22"/>
            <p:cNvSpPr/>
            <p:nvPr/>
          </p:nvSpPr>
          <p:spPr>
            <a:xfrm rot="10800000">
              <a:off x="8371925" y="6975"/>
              <a:ext cx="58800" cy="514320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50000">
                  <a:srgbClr val="FFC270">
                    <a:alpha val="52156"/>
                  </a:srgbClr>
                </a:gs>
                <a:gs pos="100000">
                  <a:srgbClr val="FFC270">
                    <a:alpha val="1019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2"/>
            <p:cNvSpPr/>
            <p:nvPr/>
          </p:nvSpPr>
          <p:spPr>
            <a:xfrm flipH="1" rot="5400000">
              <a:off x="6535825" y="1843025"/>
              <a:ext cx="58800" cy="5143500"/>
            </a:xfrm>
            <a:prstGeom prst="rect">
              <a:avLst/>
            </a:prstGeom>
            <a:gradFill>
              <a:gsLst>
                <a:gs pos="0">
                  <a:srgbClr val="FFC270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p22"/>
          <p:cNvSpPr/>
          <p:nvPr/>
        </p:nvSpPr>
        <p:spPr>
          <a:xfrm>
            <a:off x="-1192378" y="-1195500"/>
            <a:ext cx="3579300" cy="3579300"/>
          </a:xfrm>
          <a:prstGeom prst="ellipse">
            <a:avLst/>
          </a:prstGeom>
          <a:gradFill>
            <a:gsLst>
              <a:gs pos="0">
                <a:srgbClr val="FFC270">
                  <a:alpha val="48627"/>
                </a:srgbClr>
              </a:gs>
              <a:gs pos="50000">
                <a:srgbClr val="FFC270">
                  <a:alpha val="10196"/>
                </a:srgbClr>
              </a:gs>
              <a:gs pos="7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2"/>
          <p:cNvSpPr/>
          <p:nvPr/>
        </p:nvSpPr>
        <p:spPr>
          <a:xfrm>
            <a:off x="8066997" y="4064000"/>
            <a:ext cx="639300" cy="639300"/>
          </a:xfrm>
          <a:prstGeom prst="ellipse">
            <a:avLst/>
          </a:prstGeom>
          <a:gradFill>
            <a:gsLst>
              <a:gs pos="0">
                <a:srgbClr val="FFC270">
                  <a:alpha val="48627"/>
                </a:srgbClr>
              </a:gs>
              <a:gs pos="50000">
                <a:srgbClr val="FFC270">
                  <a:alpha val="10196"/>
                </a:srgbClr>
              </a:gs>
              <a:gs pos="7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23"/>
          <p:cNvGrpSpPr/>
          <p:nvPr/>
        </p:nvGrpSpPr>
        <p:grpSpPr>
          <a:xfrm>
            <a:off x="-351881" y="-317175"/>
            <a:ext cx="2715562" cy="2653518"/>
            <a:chOff x="1142575" y="0"/>
            <a:chExt cx="2181875" cy="2132025"/>
          </a:xfrm>
        </p:grpSpPr>
        <p:sp>
          <p:nvSpPr>
            <p:cNvPr id="43" name="Google Shape;43;p23"/>
            <p:cNvSpPr/>
            <p:nvPr/>
          </p:nvSpPr>
          <p:spPr>
            <a:xfrm>
              <a:off x="1142575" y="127725"/>
              <a:ext cx="2004300" cy="2004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43000">
                  <a:srgbClr val="4858DF">
                    <a:alpha val="56862"/>
                  </a:srgbClr>
                </a:gs>
                <a:gs pos="70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1610550" y="0"/>
              <a:ext cx="1713900" cy="1713900"/>
            </a:xfrm>
            <a:prstGeom prst="ellipse">
              <a:avLst/>
            </a:prstGeom>
            <a:gradFill>
              <a:gsLst>
                <a:gs pos="0">
                  <a:srgbClr val="FFC270">
                    <a:alpha val="48627"/>
                  </a:srgbClr>
                </a:gs>
                <a:gs pos="50000">
                  <a:srgbClr val="FFC270">
                    <a:alpha val="10196"/>
                  </a:srgbClr>
                </a:gs>
                <a:gs pos="75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23"/>
          <p:cNvSpPr txBox="1"/>
          <p:nvPr>
            <p:ph idx="1" type="body"/>
          </p:nvPr>
        </p:nvSpPr>
        <p:spPr>
          <a:xfrm>
            <a:off x="713100" y="1147950"/>
            <a:ext cx="7717800" cy="3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200"/>
            </a:lvl9pPr>
          </a:lstStyle>
          <a:p/>
        </p:txBody>
      </p:sp>
      <p:sp>
        <p:nvSpPr>
          <p:cNvPr id="46" name="Google Shape;46;p23"/>
          <p:cNvSpPr txBox="1"/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23"/>
          <p:cNvSpPr/>
          <p:nvPr/>
        </p:nvSpPr>
        <p:spPr>
          <a:xfrm rot="-5400000">
            <a:off x="4441650" y="-4441450"/>
            <a:ext cx="253800" cy="9137100"/>
          </a:xfrm>
          <a:prstGeom prst="rect">
            <a:avLst/>
          </a:prstGeom>
          <a:gradFill>
            <a:gsLst>
              <a:gs pos="0">
                <a:srgbClr val="F2AB4C">
                  <a:alpha val="60392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3"/>
          <p:cNvSpPr/>
          <p:nvPr/>
        </p:nvSpPr>
        <p:spPr>
          <a:xfrm rot="-5400000">
            <a:off x="4542601" y="-4288600"/>
            <a:ext cx="58800" cy="91440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rgbClr val="FFC270">
                  <a:alpha val="52156"/>
                </a:srgbClr>
              </a:gs>
              <a:gs pos="100000">
                <a:srgbClr val="FFC270">
                  <a:alpha val="10196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3"/>
          <p:cNvSpPr/>
          <p:nvPr/>
        </p:nvSpPr>
        <p:spPr>
          <a:xfrm flipH="1">
            <a:off x="415975" y="6975"/>
            <a:ext cx="58800" cy="5143500"/>
          </a:xfrm>
          <a:prstGeom prst="rect">
            <a:avLst/>
          </a:prstGeom>
          <a:gradFill>
            <a:gsLst>
              <a:gs pos="0">
                <a:srgbClr val="FFC270">
                  <a:alpha val="46666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ONE_COLUMN_TEXT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/>
          <p:nvPr>
            <p:ph type="title"/>
          </p:nvPr>
        </p:nvSpPr>
        <p:spPr>
          <a:xfrm>
            <a:off x="5058825" y="1254375"/>
            <a:ext cx="3447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" type="subTitle"/>
          </p:nvPr>
        </p:nvSpPr>
        <p:spPr>
          <a:xfrm>
            <a:off x="5058825" y="2672925"/>
            <a:ext cx="3447900" cy="1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53" name="Google Shape;53;p24"/>
          <p:cNvSpPr/>
          <p:nvPr/>
        </p:nvSpPr>
        <p:spPr>
          <a:xfrm flipH="1" rot="5400000">
            <a:off x="4211825" y="-4211875"/>
            <a:ext cx="719700" cy="9143400"/>
          </a:xfrm>
          <a:prstGeom prst="rect">
            <a:avLst/>
          </a:prstGeom>
          <a:gradFill>
            <a:gsLst>
              <a:gs pos="0">
                <a:srgbClr val="FFC270">
                  <a:alpha val="2470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4"/>
          <p:cNvSpPr/>
          <p:nvPr/>
        </p:nvSpPr>
        <p:spPr>
          <a:xfrm flipH="1" rot="-5400000">
            <a:off x="1834525" y="2575225"/>
            <a:ext cx="733800" cy="4402800"/>
          </a:xfrm>
          <a:prstGeom prst="rect">
            <a:avLst/>
          </a:prstGeom>
          <a:gradFill>
            <a:gsLst>
              <a:gs pos="0">
                <a:srgbClr val="F2AB4C">
                  <a:alpha val="60392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4"/>
          <p:cNvSpPr/>
          <p:nvPr/>
        </p:nvSpPr>
        <p:spPr>
          <a:xfrm rot="-5400000">
            <a:off x="4539150" y="-118850"/>
            <a:ext cx="58800" cy="91371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rgbClr val="FFC270">
                  <a:alpha val="52156"/>
                </a:srgbClr>
              </a:gs>
              <a:gs pos="100000">
                <a:srgbClr val="FFC270">
                  <a:alpha val="10196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0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/>
          <p:nvPr>
            <p:ph type="title"/>
          </p:nvPr>
        </p:nvSpPr>
        <p:spPr>
          <a:xfrm>
            <a:off x="720300" y="1260175"/>
            <a:ext cx="1170600" cy="603600"/>
          </a:xfrm>
          <a:prstGeom prst="rect">
            <a:avLst/>
          </a:prstGeom>
          <a:noFill/>
          <a:ln>
            <a:noFill/>
          </a:ln>
          <a:effectLst>
            <a:outerShdw blurRad="157163" rotWithShape="0" algn="bl">
              <a:schemeClr val="accent3">
                <a:alpha val="54901"/>
              </a:scheme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8" name="Google Shape;58;p25"/>
          <p:cNvSpPr txBox="1"/>
          <p:nvPr>
            <p:ph idx="1" type="subTitle"/>
          </p:nvPr>
        </p:nvSpPr>
        <p:spPr>
          <a:xfrm>
            <a:off x="720300" y="3215825"/>
            <a:ext cx="29556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 b="1" sz="1600"/>
            </a:lvl9pPr>
          </a:lstStyle>
          <a:p/>
        </p:txBody>
      </p:sp>
      <p:sp>
        <p:nvSpPr>
          <p:cNvPr id="59" name="Google Shape;59;p25"/>
          <p:cNvSpPr txBox="1"/>
          <p:nvPr>
            <p:ph idx="2" type="title"/>
          </p:nvPr>
        </p:nvSpPr>
        <p:spPr>
          <a:xfrm>
            <a:off x="720300" y="1863750"/>
            <a:ext cx="3795300" cy="14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25"/>
          <p:cNvSpPr/>
          <p:nvPr/>
        </p:nvSpPr>
        <p:spPr>
          <a:xfrm rot="-5400000">
            <a:off x="4539150" y="-3681219"/>
            <a:ext cx="58800" cy="91371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rgbClr val="FFC270">
                  <a:alpha val="52156"/>
                </a:srgbClr>
              </a:gs>
              <a:gs pos="100000">
                <a:srgbClr val="FFC270">
                  <a:alpha val="10196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5"/>
          <p:cNvSpPr/>
          <p:nvPr/>
        </p:nvSpPr>
        <p:spPr>
          <a:xfrm flipH="1">
            <a:off x="5063525" y="6975"/>
            <a:ext cx="58800" cy="51432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rgbClr val="FFC270">
                  <a:alpha val="52156"/>
                </a:srgbClr>
              </a:gs>
              <a:gs pos="100000">
                <a:srgbClr val="FFC270">
                  <a:alpha val="10196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5"/>
          <p:cNvSpPr/>
          <p:nvPr/>
        </p:nvSpPr>
        <p:spPr>
          <a:xfrm flipH="1" rot="5400000">
            <a:off x="4912775" y="-3304000"/>
            <a:ext cx="919500" cy="7541700"/>
          </a:xfrm>
          <a:prstGeom prst="rect">
            <a:avLst/>
          </a:prstGeom>
          <a:gradFill>
            <a:gsLst>
              <a:gs pos="0">
                <a:srgbClr val="FFC270">
                  <a:alpha val="2470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BIG_NUMBER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26"/>
          <p:cNvGrpSpPr/>
          <p:nvPr/>
        </p:nvGrpSpPr>
        <p:grpSpPr>
          <a:xfrm>
            <a:off x="1657848" y="-413100"/>
            <a:ext cx="6223144" cy="6079682"/>
            <a:chOff x="1142575" y="0"/>
            <a:chExt cx="2181875" cy="2132025"/>
          </a:xfrm>
        </p:grpSpPr>
        <p:sp>
          <p:nvSpPr>
            <p:cNvPr id="65" name="Google Shape;65;p26"/>
            <p:cNvSpPr/>
            <p:nvPr/>
          </p:nvSpPr>
          <p:spPr>
            <a:xfrm>
              <a:off x="1142575" y="127725"/>
              <a:ext cx="2004300" cy="2004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43000">
                  <a:srgbClr val="4858DF">
                    <a:alpha val="56862"/>
                  </a:srgbClr>
                </a:gs>
                <a:gs pos="70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6"/>
            <p:cNvSpPr/>
            <p:nvPr/>
          </p:nvSpPr>
          <p:spPr>
            <a:xfrm>
              <a:off x="1610550" y="0"/>
              <a:ext cx="1713900" cy="1713900"/>
            </a:xfrm>
            <a:prstGeom prst="ellipse">
              <a:avLst/>
            </a:prstGeom>
            <a:gradFill>
              <a:gsLst>
                <a:gs pos="0">
                  <a:srgbClr val="FFC270">
                    <a:alpha val="48627"/>
                  </a:srgbClr>
                </a:gs>
                <a:gs pos="50000">
                  <a:srgbClr val="FFC270">
                    <a:alpha val="10196"/>
                  </a:srgbClr>
                </a:gs>
                <a:gs pos="75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" name="Google Shape;67;p26"/>
          <p:cNvSpPr txBox="1"/>
          <p:nvPr>
            <p:ph type="title"/>
          </p:nvPr>
        </p:nvSpPr>
        <p:spPr>
          <a:xfrm>
            <a:off x="1261500" y="1671150"/>
            <a:ext cx="6619500" cy="138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9pPr>
          </a:lstStyle>
          <a:p/>
        </p:txBody>
      </p:sp>
      <p:sp>
        <p:nvSpPr>
          <p:cNvPr id="68" name="Google Shape;68;p26"/>
          <p:cNvSpPr txBox="1"/>
          <p:nvPr>
            <p:ph idx="1" type="subTitle"/>
          </p:nvPr>
        </p:nvSpPr>
        <p:spPr>
          <a:xfrm>
            <a:off x="1897950" y="3051750"/>
            <a:ext cx="53481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2pPr>
            <a:lvl3pPr lvl="2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3pPr>
            <a:lvl4pPr lvl="3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4pPr>
            <a:lvl5pPr lvl="4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5pPr>
            <a:lvl6pPr lvl="5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6pPr>
            <a:lvl7pPr lvl="6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7pPr>
            <a:lvl8pPr lvl="7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sz="1600"/>
            </a:lvl8pPr>
            <a:lvl9pPr lvl="8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5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7"/>
          <p:cNvSpPr txBox="1"/>
          <p:nvPr>
            <p:ph idx="1" type="subTitle"/>
          </p:nvPr>
        </p:nvSpPr>
        <p:spPr>
          <a:xfrm>
            <a:off x="5009450" y="2189400"/>
            <a:ext cx="3158100" cy="14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71" name="Google Shape;71;p27"/>
          <p:cNvSpPr txBox="1"/>
          <p:nvPr>
            <p:ph type="title"/>
          </p:nvPr>
        </p:nvSpPr>
        <p:spPr>
          <a:xfrm>
            <a:off x="5013740" y="1229400"/>
            <a:ext cx="31581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27"/>
          <p:cNvSpPr/>
          <p:nvPr/>
        </p:nvSpPr>
        <p:spPr>
          <a:xfrm rot="5400000">
            <a:off x="4542601" y="-173100"/>
            <a:ext cx="58800" cy="91440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rgbClr val="FFC270">
                  <a:alpha val="52156"/>
                </a:srgbClr>
              </a:gs>
              <a:gs pos="100000">
                <a:srgbClr val="FFC270">
                  <a:alpha val="10196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7"/>
          <p:cNvSpPr/>
          <p:nvPr/>
        </p:nvSpPr>
        <p:spPr>
          <a:xfrm rot="5400000">
            <a:off x="4759775" y="759900"/>
            <a:ext cx="774000" cy="7993200"/>
          </a:xfrm>
          <a:prstGeom prst="rect">
            <a:avLst/>
          </a:prstGeom>
          <a:gradFill>
            <a:gsLst>
              <a:gs pos="0">
                <a:srgbClr val="FFC270">
                  <a:alpha val="2470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7"/>
          <p:cNvSpPr/>
          <p:nvPr/>
        </p:nvSpPr>
        <p:spPr>
          <a:xfrm>
            <a:off x="8657100" y="6675"/>
            <a:ext cx="486900" cy="5143500"/>
          </a:xfrm>
          <a:prstGeom prst="rect">
            <a:avLst/>
          </a:prstGeom>
          <a:gradFill>
            <a:gsLst>
              <a:gs pos="0">
                <a:srgbClr val="F2AB4C">
                  <a:alpha val="60392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93C47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esoscience.org/on-target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esoscience.org/events/" TargetMode="External"/><Relationship Id="rId4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esoscience.org/events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"/>
          <p:cNvSpPr txBox="1"/>
          <p:nvPr>
            <p:ph idx="1" type="body"/>
          </p:nvPr>
        </p:nvSpPr>
        <p:spPr>
          <a:xfrm>
            <a:off x="1362500" y="1540975"/>
            <a:ext cx="6501600" cy="28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433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chemeClr val="dk1"/>
                </a:solidFill>
              </a:rPr>
              <a:t>We want to know who is here! Please introduce yourself in the chat: Name. School. </a:t>
            </a:r>
            <a:endParaRPr sz="1500">
              <a:solidFill>
                <a:schemeClr val="dk1"/>
              </a:solidFill>
            </a:endParaRPr>
          </a:p>
          <a:p>
            <a:pPr indent="-35433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chemeClr val="dk1"/>
                </a:solidFill>
              </a:rPr>
              <a:t>Please mute your microphone to reduce background noise.</a:t>
            </a:r>
            <a:endParaRPr sz="1500">
              <a:solidFill>
                <a:schemeClr val="dk1"/>
              </a:solidFill>
            </a:endParaRPr>
          </a:p>
          <a:p>
            <a:pPr indent="-35433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chemeClr val="dk1"/>
                </a:solidFill>
              </a:rPr>
              <a:t>We will leave time for Q &amp; A. Please submit your questions via the Google form that will be shared in the chat. </a:t>
            </a:r>
            <a:endParaRPr sz="1500">
              <a:solidFill>
                <a:schemeClr val="dk1"/>
              </a:solidFill>
            </a:endParaRPr>
          </a:p>
          <a:p>
            <a:pPr indent="-35433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Fira Sans Extra Condensed"/>
              <a:buChar char="●"/>
            </a:pPr>
            <a:r>
              <a:rPr lang="en" sz="1500">
                <a:solidFill>
                  <a:schemeClr val="dk1"/>
                </a:solidFill>
              </a:rPr>
              <a:t>This presentation, along with the questions and answers, will be posted on the WESO website.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t/>
            </a:r>
            <a:endParaRPr sz="1300"/>
          </a:p>
        </p:txBody>
      </p:sp>
      <p:sp>
        <p:nvSpPr>
          <p:cNvPr id="197" name="Google Shape;197;p1"/>
          <p:cNvSpPr txBox="1"/>
          <p:nvPr>
            <p:ph type="title"/>
          </p:nvPr>
        </p:nvSpPr>
        <p:spPr>
          <a:xfrm>
            <a:off x="1362500" y="452325"/>
            <a:ext cx="5769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Before we begin:</a:t>
            </a:r>
            <a:endParaRPr/>
          </a:p>
        </p:txBody>
      </p:sp>
      <p:grpSp>
        <p:nvGrpSpPr>
          <p:cNvPr id="198" name="Google Shape;198;p1"/>
          <p:cNvGrpSpPr/>
          <p:nvPr/>
        </p:nvGrpSpPr>
        <p:grpSpPr>
          <a:xfrm>
            <a:off x="6569119" y="-81775"/>
            <a:ext cx="2715562" cy="2653518"/>
            <a:chOff x="1142575" y="0"/>
            <a:chExt cx="2181875" cy="2132025"/>
          </a:xfrm>
        </p:grpSpPr>
        <p:sp>
          <p:nvSpPr>
            <p:cNvPr id="199" name="Google Shape;199;p1"/>
            <p:cNvSpPr/>
            <p:nvPr/>
          </p:nvSpPr>
          <p:spPr>
            <a:xfrm>
              <a:off x="1142575" y="127725"/>
              <a:ext cx="2004300" cy="2004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43000">
                  <a:srgbClr val="4858DF">
                    <a:alpha val="56862"/>
                  </a:srgbClr>
                </a:gs>
                <a:gs pos="70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1610550" y="0"/>
              <a:ext cx="1713900" cy="1713900"/>
            </a:xfrm>
            <a:prstGeom prst="ellipse">
              <a:avLst/>
            </a:prstGeom>
            <a:gradFill>
              <a:gsLst>
                <a:gs pos="0">
                  <a:srgbClr val="FFC270">
                    <a:alpha val="48627"/>
                  </a:srgbClr>
                </a:gs>
                <a:gs pos="50000">
                  <a:srgbClr val="FFC270">
                    <a:alpha val="10196"/>
                  </a:srgbClr>
                </a:gs>
                <a:gs pos="75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/>
          <p:nvPr>
            <p:ph idx="1" type="subTitle"/>
          </p:nvPr>
        </p:nvSpPr>
        <p:spPr>
          <a:xfrm>
            <a:off x="1102300" y="1235675"/>
            <a:ext cx="48765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A</a:t>
            </a:r>
            <a:r>
              <a:rPr lang="en"/>
              <a:t>				</a:t>
            </a:r>
            <a:r>
              <a:rPr lang="en">
                <a:solidFill>
                  <a:schemeClr val="dk1"/>
                </a:solidFill>
              </a:rPr>
              <a:t>B</a:t>
            </a:r>
            <a:r>
              <a:rPr lang="en"/>
              <a:t>			</a:t>
            </a:r>
            <a:r>
              <a:rPr lang="en">
                <a:solidFill>
                  <a:schemeClr val="dk1"/>
                </a:solidFill>
              </a:rPr>
              <a:t>C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5" name="Google Shape;275;p11"/>
          <p:cNvSpPr/>
          <p:nvPr/>
        </p:nvSpPr>
        <p:spPr>
          <a:xfrm rot="-5400000">
            <a:off x="4542601" y="-3608037"/>
            <a:ext cx="58800" cy="91440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rgbClr val="FFC270">
                  <a:alpha val="52156"/>
                </a:srgbClr>
              </a:gs>
              <a:gs pos="100000">
                <a:srgbClr val="FFC270">
                  <a:alpha val="10196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1"/>
          <p:cNvSpPr/>
          <p:nvPr/>
        </p:nvSpPr>
        <p:spPr>
          <a:xfrm>
            <a:off x="459128" y="1044225"/>
            <a:ext cx="522300" cy="522000"/>
          </a:xfrm>
          <a:prstGeom prst="ellipse">
            <a:avLst/>
          </a:prstGeom>
          <a:gradFill>
            <a:gsLst>
              <a:gs pos="0">
                <a:srgbClr val="FFC270">
                  <a:alpha val="48627"/>
                </a:srgbClr>
              </a:gs>
              <a:gs pos="50000">
                <a:srgbClr val="FFC270">
                  <a:alpha val="10196"/>
                </a:srgbClr>
              </a:gs>
              <a:gs pos="7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1"/>
          <p:cNvSpPr/>
          <p:nvPr/>
        </p:nvSpPr>
        <p:spPr>
          <a:xfrm>
            <a:off x="8430721" y="3281425"/>
            <a:ext cx="1114200" cy="1113600"/>
          </a:xfrm>
          <a:prstGeom prst="ellipse">
            <a:avLst/>
          </a:prstGeom>
          <a:gradFill>
            <a:gsLst>
              <a:gs pos="0">
                <a:srgbClr val="FFC270">
                  <a:alpha val="48627"/>
                </a:srgbClr>
              </a:gs>
              <a:gs pos="50000">
                <a:srgbClr val="FFC270">
                  <a:alpha val="10196"/>
                </a:srgbClr>
              </a:gs>
              <a:gs pos="7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1"/>
          <p:cNvSpPr/>
          <p:nvPr/>
        </p:nvSpPr>
        <p:spPr>
          <a:xfrm>
            <a:off x="1444800" y="1482800"/>
            <a:ext cx="684300" cy="418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1"/>
          <p:cNvSpPr/>
          <p:nvPr/>
        </p:nvSpPr>
        <p:spPr>
          <a:xfrm>
            <a:off x="3198400" y="1482800"/>
            <a:ext cx="684300" cy="418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1"/>
          <p:cNvSpPr/>
          <p:nvPr/>
        </p:nvSpPr>
        <p:spPr>
          <a:xfrm>
            <a:off x="4696250" y="1482800"/>
            <a:ext cx="684300" cy="418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1" name="Google Shape;281;p11"/>
          <p:cNvCxnSpPr>
            <a:stCxn id="278" idx="2"/>
          </p:cNvCxnSpPr>
          <p:nvPr/>
        </p:nvCxnSpPr>
        <p:spPr>
          <a:xfrm>
            <a:off x="1786950" y="1901000"/>
            <a:ext cx="28500" cy="2547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2" name="Google Shape;282;p11"/>
          <p:cNvCxnSpPr/>
          <p:nvPr/>
        </p:nvCxnSpPr>
        <p:spPr>
          <a:xfrm>
            <a:off x="3560200" y="1939100"/>
            <a:ext cx="32700" cy="2423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3" name="Google Shape;283;p11"/>
          <p:cNvCxnSpPr/>
          <p:nvPr/>
        </p:nvCxnSpPr>
        <p:spPr>
          <a:xfrm>
            <a:off x="5005400" y="1910400"/>
            <a:ext cx="22800" cy="2433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4" name="Google Shape;284;p11"/>
          <p:cNvCxnSpPr/>
          <p:nvPr/>
        </p:nvCxnSpPr>
        <p:spPr>
          <a:xfrm flipH="1" rot="10800000">
            <a:off x="1380850" y="3716600"/>
            <a:ext cx="4391400" cy="9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5" name="Google Shape;285;p11"/>
          <p:cNvSpPr/>
          <p:nvPr/>
        </p:nvSpPr>
        <p:spPr>
          <a:xfrm>
            <a:off x="1649100" y="3619550"/>
            <a:ext cx="304200" cy="285300"/>
          </a:xfrm>
          <a:prstGeom prst="flowChartConnector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1"/>
          <p:cNvSpPr/>
          <p:nvPr/>
        </p:nvSpPr>
        <p:spPr>
          <a:xfrm>
            <a:off x="3424450" y="3619550"/>
            <a:ext cx="304200" cy="285300"/>
          </a:xfrm>
          <a:prstGeom prst="flowChartConnector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1"/>
          <p:cNvSpPr/>
          <p:nvPr/>
        </p:nvSpPr>
        <p:spPr>
          <a:xfrm>
            <a:off x="4864700" y="3578750"/>
            <a:ext cx="304200" cy="285300"/>
          </a:xfrm>
          <a:prstGeom prst="flowChartConnector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1"/>
          <p:cNvSpPr txBox="1"/>
          <p:nvPr/>
        </p:nvSpPr>
        <p:spPr>
          <a:xfrm>
            <a:off x="6786700" y="1425775"/>
            <a:ext cx="30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9" name="Google Shape;289;p11"/>
          <p:cNvCxnSpPr/>
          <p:nvPr/>
        </p:nvCxnSpPr>
        <p:spPr>
          <a:xfrm>
            <a:off x="6073825" y="2062625"/>
            <a:ext cx="20100" cy="1801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90" name="Google Shape;290;p11"/>
          <p:cNvSpPr txBox="1"/>
          <p:nvPr/>
        </p:nvSpPr>
        <p:spPr>
          <a:xfrm>
            <a:off x="6311400" y="2571750"/>
            <a:ext cx="56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1"/>
          <p:cNvSpPr txBox="1"/>
          <p:nvPr/>
        </p:nvSpPr>
        <p:spPr>
          <a:xfrm>
            <a:off x="1380850" y="66525"/>
            <a:ext cx="5475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Range</a:t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2"/>
          <p:cNvSpPr txBox="1"/>
          <p:nvPr>
            <p:ph type="title"/>
          </p:nvPr>
        </p:nvSpPr>
        <p:spPr>
          <a:xfrm>
            <a:off x="702775" y="0"/>
            <a:ext cx="7541700" cy="9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</a:pPr>
            <a:r>
              <a:rPr lang="en" sz="4800"/>
              <a:t>Feedback</a:t>
            </a:r>
            <a:endParaRPr sz="3000"/>
          </a:p>
        </p:txBody>
      </p:sp>
      <p:sp>
        <p:nvSpPr>
          <p:cNvPr id="297" name="Google Shape;297;p12"/>
          <p:cNvSpPr txBox="1"/>
          <p:nvPr>
            <p:ph idx="1" type="subTitle"/>
          </p:nvPr>
        </p:nvSpPr>
        <p:spPr>
          <a:xfrm>
            <a:off x="284850" y="1224825"/>
            <a:ext cx="4572000" cy="27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Judges will measure distance from target line, distance from center line, and distance from target.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Judges provide feedback graphically after each launch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8" name="Google Shape;298;p12"/>
          <p:cNvSpPr/>
          <p:nvPr/>
        </p:nvSpPr>
        <p:spPr>
          <a:xfrm rot="-5400000">
            <a:off x="4542601" y="-3608037"/>
            <a:ext cx="58800" cy="91440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rgbClr val="FFC270">
                  <a:alpha val="52156"/>
                </a:srgbClr>
              </a:gs>
              <a:gs pos="100000">
                <a:srgbClr val="FFC270">
                  <a:alpha val="10196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2"/>
          <p:cNvSpPr/>
          <p:nvPr/>
        </p:nvSpPr>
        <p:spPr>
          <a:xfrm>
            <a:off x="459128" y="1044225"/>
            <a:ext cx="522300" cy="522000"/>
          </a:xfrm>
          <a:prstGeom prst="ellipse">
            <a:avLst/>
          </a:prstGeom>
          <a:gradFill>
            <a:gsLst>
              <a:gs pos="0">
                <a:srgbClr val="FFC270">
                  <a:alpha val="48627"/>
                </a:srgbClr>
              </a:gs>
              <a:gs pos="50000">
                <a:srgbClr val="FFC270">
                  <a:alpha val="10196"/>
                </a:srgbClr>
              </a:gs>
              <a:gs pos="7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2"/>
          <p:cNvSpPr/>
          <p:nvPr/>
        </p:nvSpPr>
        <p:spPr>
          <a:xfrm>
            <a:off x="8430721" y="3281425"/>
            <a:ext cx="1114200" cy="1113600"/>
          </a:xfrm>
          <a:prstGeom prst="ellipse">
            <a:avLst/>
          </a:prstGeom>
          <a:gradFill>
            <a:gsLst>
              <a:gs pos="0">
                <a:srgbClr val="FFC270">
                  <a:alpha val="48627"/>
                </a:srgbClr>
              </a:gs>
              <a:gs pos="50000">
                <a:srgbClr val="FFC270">
                  <a:alpha val="10196"/>
                </a:srgbClr>
              </a:gs>
              <a:gs pos="7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2"/>
          <p:cNvSpPr txBox="1"/>
          <p:nvPr/>
        </p:nvSpPr>
        <p:spPr>
          <a:xfrm>
            <a:off x="5167325" y="4159250"/>
            <a:ext cx="457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2" name="Google Shape;302;p12"/>
          <p:cNvSpPr txBox="1"/>
          <p:nvPr/>
        </p:nvSpPr>
        <p:spPr>
          <a:xfrm>
            <a:off x="1258975" y="2806250"/>
            <a:ext cx="6429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3" name="Google Shape;303;p12"/>
          <p:cNvSpPr/>
          <p:nvPr/>
        </p:nvSpPr>
        <p:spPr>
          <a:xfrm>
            <a:off x="5836200" y="1188988"/>
            <a:ext cx="2262225" cy="1421625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2"/>
          <p:cNvSpPr txBox="1"/>
          <p:nvPr/>
        </p:nvSpPr>
        <p:spPr>
          <a:xfrm>
            <a:off x="5836200" y="1322550"/>
            <a:ext cx="72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X:  35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2"/>
          <p:cNvSpPr txBox="1"/>
          <p:nvPr/>
        </p:nvSpPr>
        <p:spPr>
          <a:xfrm>
            <a:off x="5836200" y="1959725"/>
            <a:ext cx="97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Z:  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6" name="Google Shape;306;p12"/>
          <p:cNvCxnSpPr/>
          <p:nvPr/>
        </p:nvCxnSpPr>
        <p:spPr>
          <a:xfrm>
            <a:off x="6463625" y="1560925"/>
            <a:ext cx="456300" cy="17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07" name="Google Shape;307;p12"/>
          <p:cNvCxnSpPr/>
          <p:nvPr/>
        </p:nvCxnSpPr>
        <p:spPr>
          <a:xfrm flipH="1">
            <a:off x="6463625" y="2174075"/>
            <a:ext cx="405000" cy="12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08" name="Google Shape;308;p12"/>
          <p:cNvSpPr txBox="1"/>
          <p:nvPr/>
        </p:nvSpPr>
        <p:spPr>
          <a:xfrm>
            <a:off x="7024675" y="1322550"/>
            <a:ext cx="52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2"/>
          <p:cNvSpPr txBox="1"/>
          <p:nvPr/>
        </p:nvSpPr>
        <p:spPr>
          <a:xfrm>
            <a:off x="7024675" y="1855475"/>
            <a:ext cx="52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0" name="Google Shape;310;p12"/>
          <p:cNvCxnSpPr/>
          <p:nvPr/>
        </p:nvCxnSpPr>
        <p:spPr>
          <a:xfrm>
            <a:off x="7648875" y="1968425"/>
            <a:ext cx="15300" cy="382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11" name="Google Shape;311;p12"/>
          <p:cNvCxnSpPr/>
          <p:nvPr/>
        </p:nvCxnSpPr>
        <p:spPr>
          <a:xfrm rot="10800000">
            <a:off x="7651725" y="1351650"/>
            <a:ext cx="9600" cy="342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2" name="Google Shape;312;p12"/>
          <p:cNvSpPr txBox="1"/>
          <p:nvPr>
            <p:ph idx="1" type="subTitle"/>
          </p:nvPr>
        </p:nvSpPr>
        <p:spPr>
          <a:xfrm>
            <a:off x="5232413" y="2963800"/>
            <a:ext cx="3469800" cy="21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				X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3" name="Google Shape;313;p12"/>
          <p:cNvSpPr/>
          <p:nvPr/>
        </p:nvSpPr>
        <p:spPr>
          <a:xfrm>
            <a:off x="6919925" y="4593025"/>
            <a:ext cx="522300" cy="400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4" name="Google Shape;314;p12"/>
          <p:cNvCxnSpPr>
            <a:stCxn id="313" idx="0"/>
          </p:cNvCxnSpPr>
          <p:nvPr/>
        </p:nvCxnSpPr>
        <p:spPr>
          <a:xfrm rot="10800000">
            <a:off x="7174175" y="2991625"/>
            <a:ext cx="6900" cy="1601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5" name="Google Shape;315;p12"/>
          <p:cNvCxnSpPr/>
          <p:nvPr/>
        </p:nvCxnSpPr>
        <p:spPr>
          <a:xfrm flipH="1" rot="10800000">
            <a:off x="6606100" y="3735450"/>
            <a:ext cx="1055100" cy="9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6" name="Google Shape;316;p12"/>
          <p:cNvSpPr/>
          <p:nvPr/>
        </p:nvSpPr>
        <p:spPr>
          <a:xfrm>
            <a:off x="7113575" y="3628210"/>
            <a:ext cx="135000" cy="224100"/>
          </a:xfrm>
          <a:prstGeom prst="flowChartConnector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2"/>
          <p:cNvSpPr txBox="1"/>
          <p:nvPr/>
        </p:nvSpPr>
        <p:spPr>
          <a:xfrm>
            <a:off x="6625325" y="3941025"/>
            <a:ext cx="29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3"/>
          <p:cNvGrpSpPr/>
          <p:nvPr/>
        </p:nvGrpSpPr>
        <p:grpSpPr>
          <a:xfrm>
            <a:off x="625" y="2378405"/>
            <a:ext cx="9142800" cy="2394219"/>
            <a:chOff x="625" y="3265800"/>
            <a:chExt cx="9142800" cy="1338300"/>
          </a:xfrm>
        </p:grpSpPr>
        <p:sp>
          <p:nvSpPr>
            <p:cNvPr id="323" name="Google Shape;323;p13"/>
            <p:cNvSpPr/>
            <p:nvPr/>
          </p:nvSpPr>
          <p:spPr>
            <a:xfrm rot="-5400000">
              <a:off x="1617175" y="1649250"/>
              <a:ext cx="1338300" cy="4571400"/>
            </a:xfrm>
            <a:prstGeom prst="rect">
              <a:avLst/>
            </a:prstGeom>
            <a:gradFill>
              <a:gsLst>
                <a:gs pos="0">
                  <a:srgbClr val="FFC270">
                    <a:alpha val="24705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3"/>
            <p:cNvSpPr/>
            <p:nvPr/>
          </p:nvSpPr>
          <p:spPr>
            <a:xfrm flipH="1" rot="5400000">
              <a:off x="6188575" y="1649250"/>
              <a:ext cx="1338300" cy="4571400"/>
            </a:xfrm>
            <a:prstGeom prst="rect">
              <a:avLst/>
            </a:prstGeom>
            <a:gradFill>
              <a:gsLst>
                <a:gs pos="0">
                  <a:srgbClr val="FFC270">
                    <a:alpha val="24705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13"/>
          <p:cNvGrpSpPr/>
          <p:nvPr/>
        </p:nvGrpSpPr>
        <p:grpSpPr>
          <a:xfrm>
            <a:off x="5059516" y="958813"/>
            <a:ext cx="2450682" cy="2394264"/>
            <a:chOff x="1142575" y="0"/>
            <a:chExt cx="2181875" cy="2132025"/>
          </a:xfrm>
        </p:grpSpPr>
        <p:sp>
          <p:nvSpPr>
            <p:cNvPr id="326" name="Google Shape;326;p13"/>
            <p:cNvSpPr/>
            <p:nvPr/>
          </p:nvSpPr>
          <p:spPr>
            <a:xfrm>
              <a:off x="1142575" y="127725"/>
              <a:ext cx="2004300" cy="2004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43000">
                  <a:srgbClr val="4858DF">
                    <a:alpha val="56862"/>
                  </a:srgbClr>
                </a:gs>
                <a:gs pos="70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1610550" y="0"/>
              <a:ext cx="1713900" cy="1713900"/>
            </a:xfrm>
            <a:prstGeom prst="ellipse">
              <a:avLst/>
            </a:prstGeom>
            <a:gradFill>
              <a:gsLst>
                <a:gs pos="0">
                  <a:srgbClr val="FFC270">
                    <a:alpha val="48627"/>
                  </a:srgbClr>
                </a:gs>
                <a:gs pos="50000">
                  <a:srgbClr val="FFC270">
                    <a:alpha val="10196"/>
                  </a:srgbClr>
                </a:gs>
                <a:gs pos="75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13"/>
          <p:cNvGrpSpPr/>
          <p:nvPr/>
        </p:nvGrpSpPr>
        <p:grpSpPr>
          <a:xfrm>
            <a:off x="1633553" y="958813"/>
            <a:ext cx="2450682" cy="2394264"/>
            <a:chOff x="1142575" y="0"/>
            <a:chExt cx="2181875" cy="2132025"/>
          </a:xfrm>
        </p:grpSpPr>
        <p:sp>
          <p:nvSpPr>
            <p:cNvPr id="329" name="Google Shape;329;p13"/>
            <p:cNvSpPr/>
            <p:nvPr/>
          </p:nvSpPr>
          <p:spPr>
            <a:xfrm>
              <a:off x="1142575" y="127725"/>
              <a:ext cx="2004300" cy="2004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43000">
                  <a:srgbClr val="4858DF">
                    <a:alpha val="56862"/>
                  </a:srgbClr>
                </a:gs>
                <a:gs pos="70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1610550" y="0"/>
              <a:ext cx="1713900" cy="1713900"/>
            </a:xfrm>
            <a:prstGeom prst="ellipse">
              <a:avLst/>
            </a:prstGeom>
            <a:gradFill>
              <a:gsLst>
                <a:gs pos="0">
                  <a:srgbClr val="FFC270">
                    <a:alpha val="48627"/>
                  </a:srgbClr>
                </a:gs>
                <a:gs pos="50000">
                  <a:srgbClr val="FFC270">
                    <a:alpha val="10196"/>
                  </a:srgbClr>
                </a:gs>
                <a:gs pos="75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1" name="Google Shape;33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SCORING</a:t>
            </a:r>
            <a:endParaRPr/>
          </a:p>
        </p:txBody>
      </p:sp>
      <p:sp>
        <p:nvSpPr>
          <p:cNvPr id="332" name="Google Shape;332;p13"/>
          <p:cNvSpPr txBox="1"/>
          <p:nvPr/>
        </p:nvSpPr>
        <p:spPr>
          <a:xfrm>
            <a:off x="183625" y="2476134"/>
            <a:ext cx="2450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Example:</a:t>
            </a:r>
            <a:endParaRPr b="1" i="0" sz="2000" u="none" cap="none" strike="noStrike">
              <a:solidFill>
                <a:schemeClr val="dk1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333" name="Google Shape;333;p13"/>
          <p:cNvSpPr txBox="1"/>
          <p:nvPr/>
        </p:nvSpPr>
        <p:spPr>
          <a:xfrm>
            <a:off x="906125" y="3006950"/>
            <a:ext cx="6747600" cy="18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Launch Distances:	91 cm, 52 cm, 19 cm, 2 cm, 11 cm, 15 cm</a:t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Best 3:			2cm+11cm+15cm=28 cm </a:t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Quiz Score: 4 right answers (4x2cm=8cm)</a:t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Team Total Score: 	28cm-8cm=</a:t>
            </a:r>
            <a:r>
              <a:rPr b="0" i="0" lang="en" sz="1600" u="sng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 cm </a:t>
            </a:r>
            <a:endParaRPr b="0" i="0" sz="1600" u="sng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b="0" i="0" sz="1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4" name="Google Shape;334;p13"/>
          <p:cNvSpPr txBox="1"/>
          <p:nvPr/>
        </p:nvSpPr>
        <p:spPr>
          <a:xfrm>
            <a:off x="906125" y="1025025"/>
            <a:ext cx="7031400" cy="16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Total of Best 3 Launches</a:t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b="0" i="0" lang="en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4th &amp; 5th Grade Launches reduced by quiz score</a:t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b="0" i="0" lang="en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 questions (each correct answer will reduce distance by 2cm)</a:t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oogle Shape;339;p14"/>
          <p:cNvGrpSpPr/>
          <p:nvPr/>
        </p:nvGrpSpPr>
        <p:grpSpPr>
          <a:xfrm>
            <a:off x="2978143" y="850141"/>
            <a:ext cx="3537692" cy="3456865"/>
            <a:chOff x="1142575" y="0"/>
            <a:chExt cx="2181875" cy="2132025"/>
          </a:xfrm>
        </p:grpSpPr>
        <p:sp>
          <p:nvSpPr>
            <p:cNvPr id="340" name="Google Shape;340;p14"/>
            <p:cNvSpPr/>
            <p:nvPr/>
          </p:nvSpPr>
          <p:spPr>
            <a:xfrm>
              <a:off x="1142575" y="127725"/>
              <a:ext cx="2004300" cy="2004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43000">
                  <a:srgbClr val="4858DF">
                    <a:alpha val="56862"/>
                  </a:srgbClr>
                </a:gs>
                <a:gs pos="70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1610550" y="0"/>
              <a:ext cx="1713900" cy="1713900"/>
            </a:xfrm>
            <a:prstGeom prst="ellipse">
              <a:avLst/>
            </a:prstGeom>
            <a:gradFill>
              <a:gsLst>
                <a:gs pos="0">
                  <a:srgbClr val="FFC270">
                    <a:alpha val="48627"/>
                  </a:srgbClr>
                </a:gs>
                <a:gs pos="50000">
                  <a:srgbClr val="FFC270">
                    <a:alpha val="10196"/>
                  </a:srgbClr>
                </a:gs>
                <a:gs pos="75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2" name="Google Shape;342;p14"/>
          <p:cNvSpPr txBox="1"/>
          <p:nvPr>
            <p:ph idx="2" type="title"/>
          </p:nvPr>
        </p:nvSpPr>
        <p:spPr>
          <a:xfrm>
            <a:off x="6449950" y="421775"/>
            <a:ext cx="2824800" cy="14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Event Materials distributed by WESO</a:t>
            </a:r>
            <a:endParaRPr/>
          </a:p>
        </p:txBody>
      </p:sp>
      <p:sp>
        <p:nvSpPr>
          <p:cNvPr id="343" name="Google Shape;343;p14"/>
          <p:cNvSpPr txBox="1"/>
          <p:nvPr>
            <p:ph idx="1" type="subTitle"/>
          </p:nvPr>
        </p:nvSpPr>
        <p:spPr>
          <a:xfrm>
            <a:off x="6310000" y="2792223"/>
            <a:ext cx="2895600" cy="11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Ask your Head Coach for these items!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44" name="Google Shape;34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75" y="191925"/>
            <a:ext cx="6094425" cy="48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57625" y="3404425"/>
            <a:ext cx="920524" cy="815575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4"/>
          <p:cNvSpPr/>
          <p:nvPr/>
        </p:nvSpPr>
        <p:spPr>
          <a:xfrm>
            <a:off x="3265725" y="3704500"/>
            <a:ext cx="2538900" cy="354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4"/>
          <p:cNvSpPr txBox="1"/>
          <p:nvPr/>
        </p:nvSpPr>
        <p:spPr>
          <a:xfrm>
            <a:off x="3430675" y="3719950"/>
            <a:ext cx="2447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https://www.amazon.com/dp/B011Q25T6K</a:t>
            </a:r>
            <a:endParaRPr b="0" i="0" sz="9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4"/>
          <p:cNvSpPr/>
          <p:nvPr/>
        </p:nvSpPr>
        <p:spPr>
          <a:xfrm>
            <a:off x="3487800" y="2240075"/>
            <a:ext cx="2112600" cy="504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4"/>
          <p:cNvSpPr txBox="1"/>
          <p:nvPr/>
        </p:nvSpPr>
        <p:spPr>
          <a:xfrm>
            <a:off x="3487800" y="2240075"/>
            <a:ext cx="3456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New ones given out in 2023 or later</a:t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15"/>
          <p:cNvGrpSpPr/>
          <p:nvPr/>
        </p:nvGrpSpPr>
        <p:grpSpPr>
          <a:xfrm>
            <a:off x="-42302" y="200849"/>
            <a:ext cx="3177246" cy="3104442"/>
            <a:chOff x="1142575" y="0"/>
            <a:chExt cx="2181875" cy="2132025"/>
          </a:xfrm>
        </p:grpSpPr>
        <p:sp>
          <p:nvSpPr>
            <p:cNvPr id="355" name="Google Shape;355;p15"/>
            <p:cNvSpPr/>
            <p:nvPr/>
          </p:nvSpPr>
          <p:spPr>
            <a:xfrm>
              <a:off x="1142575" y="127725"/>
              <a:ext cx="2004300" cy="2004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43000">
                  <a:srgbClr val="4858DF">
                    <a:alpha val="56862"/>
                  </a:srgbClr>
                </a:gs>
                <a:gs pos="70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1610550" y="0"/>
              <a:ext cx="1713900" cy="1713900"/>
            </a:xfrm>
            <a:prstGeom prst="ellipse">
              <a:avLst/>
            </a:prstGeom>
            <a:gradFill>
              <a:gsLst>
                <a:gs pos="0">
                  <a:srgbClr val="FFC270">
                    <a:alpha val="48627"/>
                  </a:srgbClr>
                </a:gs>
                <a:gs pos="50000">
                  <a:srgbClr val="FFC270">
                    <a:alpha val="10196"/>
                  </a:srgbClr>
                </a:gs>
                <a:gs pos="75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" name="Google Shape;357;p15"/>
          <p:cNvSpPr txBox="1"/>
          <p:nvPr>
            <p:ph type="title"/>
          </p:nvPr>
        </p:nvSpPr>
        <p:spPr>
          <a:xfrm>
            <a:off x="1254425" y="771325"/>
            <a:ext cx="72864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Additional Resources</a:t>
            </a:r>
            <a:endParaRPr/>
          </a:p>
        </p:txBody>
      </p:sp>
      <p:sp>
        <p:nvSpPr>
          <p:cNvPr id="358" name="Google Shape;358;p15"/>
          <p:cNvSpPr txBox="1"/>
          <p:nvPr>
            <p:ph idx="1" type="subTitle"/>
          </p:nvPr>
        </p:nvSpPr>
        <p:spPr>
          <a:xfrm>
            <a:off x="1853125" y="1681225"/>
            <a:ext cx="5842200" cy="25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800">
                <a:solidFill>
                  <a:schemeClr val="dk1"/>
                </a:solidFill>
              </a:rPr>
              <a:t>Study guides (found at </a:t>
            </a:r>
            <a:r>
              <a:rPr lang="en" sz="15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wesoscience.org/on-target/</a:t>
            </a:r>
            <a:r>
              <a:rPr lang="en" sz="1800">
                <a:solidFill>
                  <a:schemeClr val="dk1"/>
                </a:solidFill>
              </a:rPr>
              <a:t>)</a:t>
            </a:r>
            <a:endParaRPr sz="1800">
              <a:solidFill>
                <a:schemeClr val="dk1"/>
              </a:solidFill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Coaching of Physics</a:t>
            </a:r>
            <a:endParaRPr sz="1300">
              <a:solidFill>
                <a:schemeClr val="dk1"/>
              </a:solidFill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On Target Practice Outline</a:t>
            </a:r>
            <a:endParaRPr sz="13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800">
                <a:solidFill>
                  <a:schemeClr val="dk1"/>
                </a:solidFill>
              </a:rPr>
              <a:t>Websites </a:t>
            </a:r>
            <a:r>
              <a:rPr lang="en">
                <a:solidFill>
                  <a:schemeClr val="dk1"/>
                </a:solidFill>
              </a:rPr>
              <a:t>(Pitsco user guides - also on website above)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YouTube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Prior Students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6"/>
          <p:cNvSpPr txBox="1"/>
          <p:nvPr>
            <p:ph type="title"/>
          </p:nvPr>
        </p:nvSpPr>
        <p:spPr>
          <a:xfrm>
            <a:off x="1049150" y="602438"/>
            <a:ext cx="4472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lang="en"/>
              <a:t>COACHING ADVICE</a:t>
            </a:r>
            <a:endParaRPr/>
          </a:p>
        </p:txBody>
      </p:sp>
      <p:sp>
        <p:nvSpPr>
          <p:cNvPr id="364" name="Google Shape;364;p16"/>
          <p:cNvSpPr txBox="1"/>
          <p:nvPr>
            <p:ph idx="1" type="subTitle"/>
          </p:nvPr>
        </p:nvSpPr>
        <p:spPr>
          <a:xfrm>
            <a:off x="693700" y="1158875"/>
            <a:ext cx="5894400" cy="30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Help students discover the variables (1 at a time) and help them develop the tools to fix or control them.</a:t>
            </a:r>
            <a:endParaRPr sz="1800">
              <a:solidFill>
                <a:schemeClr val="dk1"/>
              </a:solidFill>
            </a:endParaRPr>
          </a:p>
          <a:p>
            <a:pPr indent="-334327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Focus on teamwork and problem solving</a:t>
            </a:r>
            <a:endParaRPr sz="1800">
              <a:solidFill>
                <a:schemeClr val="dk1"/>
              </a:solidFill>
            </a:endParaRPr>
          </a:p>
          <a:p>
            <a:pPr indent="-334327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Help students figure out how to build 6 similar rockets.</a:t>
            </a:r>
            <a:endParaRPr sz="1800">
              <a:solidFill>
                <a:schemeClr val="dk1"/>
              </a:solidFill>
            </a:endParaRPr>
          </a:p>
          <a:p>
            <a:pPr indent="-334327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Try to launch rockets at every meeting.</a:t>
            </a:r>
            <a:endParaRPr sz="1800">
              <a:solidFill>
                <a:schemeClr val="dk1"/>
              </a:solidFill>
            </a:endParaRPr>
          </a:p>
          <a:p>
            <a:pPr indent="-334327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Make sure they support each other.</a:t>
            </a:r>
            <a:endParaRPr sz="1800">
              <a:solidFill>
                <a:schemeClr val="dk1"/>
              </a:solidFill>
            </a:endParaRPr>
          </a:p>
          <a:p>
            <a:pPr indent="-334327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Have a mock competition between team members</a:t>
            </a:r>
            <a:endParaRPr sz="1800">
              <a:solidFill>
                <a:schemeClr val="dk1"/>
              </a:solidFill>
            </a:endParaRPr>
          </a:p>
          <a:p>
            <a:pPr indent="-334327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Have Fun!!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2c14832283_0_7"/>
          <p:cNvSpPr txBox="1"/>
          <p:nvPr>
            <p:ph type="title"/>
          </p:nvPr>
        </p:nvSpPr>
        <p:spPr>
          <a:xfrm>
            <a:off x="713100" y="15495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" sz="1800"/>
              <a:t>Questions after tonight?</a:t>
            </a:r>
            <a:endParaRPr b="1" sz="1800"/>
          </a:p>
        </p:txBody>
      </p:sp>
      <p:grpSp>
        <p:nvGrpSpPr>
          <p:cNvPr id="370" name="Google Shape;370;g32c14832283_0_7"/>
          <p:cNvGrpSpPr/>
          <p:nvPr/>
        </p:nvGrpSpPr>
        <p:grpSpPr>
          <a:xfrm>
            <a:off x="5687435" y="1429699"/>
            <a:ext cx="1486730" cy="1452549"/>
            <a:chOff x="1142575" y="0"/>
            <a:chExt cx="2181875" cy="2132025"/>
          </a:xfrm>
        </p:grpSpPr>
        <p:sp>
          <p:nvSpPr>
            <p:cNvPr id="371" name="Google Shape;371;g32c14832283_0_7"/>
            <p:cNvSpPr/>
            <p:nvPr/>
          </p:nvSpPr>
          <p:spPr>
            <a:xfrm>
              <a:off x="1142575" y="127725"/>
              <a:ext cx="2004300" cy="2004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43000">
                  <a:srgbClr val="4858DF">
                    <a:alpha val="56078"/>
                  </a:srgbClr>
                </a:gs>
                <a:gs pos="70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g32c14832283_0_7"/>
            <p:cNvSpPr/>
            <p:nvPr/>
          </p:nvSpPr>
          <p:spPr>
            <a:xfrm>
              <a:off x="1610550" y="0"/>
              <a:ext cx="1713900" cy="1713900"/>
            </a:xfrm>
            <a:prstGeom prst="ellipse">
              <a:avLst/>
            </a:prstGeom>
            <a:gradFill>
              <a:gsLst>
                <a:gs pos="0">
                  <a:srgbClr val="FFC270">
                    <a:alpha val="47843"/>
                  </a:srgbClr>
                </a:gs>
                <a:gs pos="50000">
                  <a:srgbClr val="FFC270">
                    <a:alpha val="9411"/>
                  </a:srgbClr>
                </a:gs>
                <a:gs pos="75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3" name="Google Shape;373;g32c14832283_0_7"/>
          <p:cNvSpPr txBox="1"/>
          <p:nvPr>
            <p:ph idx="2" type="subTitle"/>
          </p:nvPr>
        </p:nvSpPr>
        <p:spPr>
          <a:xfrm>
            <a:off x="820500" y="1394875"/>
            <a:ext cx="7354500" cy="31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>
                <a:solidFill>
                  <a:schemeClr val="dk1"/>
                </a:solidFill>
              </a:rPr>
              <a:t>WESO Discord Server</a:t>
            </a:r>
            <a:endParaRPr b="1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>
                <a:solidFill>
                  <a:schemeClr val="dk1"/>
                </a:solidFill>
              </a:rPr>
              <a:t>Every WESO event will have its own channel</a:t>
            </a:r>
            <a:endParaRPr b="1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>
                <a:solidFill>
                  <a:schemeClr val="dk1"/>
                </a:solidFill>
              </a:rPr>
              <a:t>Join the WESO server to submit your questions in the event chat</a:t>
            </a:r>
            <a:endParaRPr b="1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>
                <a:solidFill>
                  <a:schemeClr val="dk1"/>
                </a:solidFill>
              </a:rPr>
              <a:t>Event supervisors or WESO board members will monitor the discussion and answer questions</a:t>
            </a:r>
            <a:endParaRPr b="1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>
                <a:solidFill>
                  <a:schemeClr val="dk1"/>
                </a:solidFill>
              </a:rPr>
              <a:t>Event coaches can use the chat to exchange coaching ideas </a:t>
            </a:r>
            <a:endParaRPr b="1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>
                <a:solidFill>
                  <a:schemeClr val="dk1"/>
                </a:solidFill>
              </a:rPr>
              <a:t>Go to </a:t>
            </a:r>
            <a:r>
              <a:rPr lang="en">
                <a:solidFill>
                  <a:schemeClr val="accen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wesoscience.org/events/</a:t>
            </a:r>
            <a:r>
              <a:rPr b="1" lang="en">
                <a:solidFill>
                  <a:schemeClr val="accent1"/>
                </a:solidFill>
              </a:rPr>
              <a:t> </a:t>
            </a:r>
            <a:r>
              <a:rPr b="1" lang="en">
                <a:solidFill>
                  <a:schemeClr val="dk1"/>
                </a:solidFill>
              </a:rPr>
              <a:t>for details on how to join the WESO server and guidelines for its use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74" name="Google Shape;374;g32c14832283_0_7"/>
          <p:cNvSpPr txBox="1"/>
          <p:nvPr/>
        </p:nvSpPr>
        <p:spPr>
          <a:xfrm>
            <a:off x="2764650" y="676475"/>
            <a:ext cx="3614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chemeClr val="accent5"/>
                </a:solidFill>
                <a:latin typeface="Michroma"/>
                <a:ea typeface="Michroma"/>
                <a:cs typeface="Michroma"/>
                <a:sym typeface="Michroma"/>
              </a:rPr>
              <a:t>New for 2025!</a:t>
            </a:r>
            <a:endParaRPr b="1" i="0" sz="2500" u="none" cap="none" strike="noStrike">
              <a:solidFill>
                <a:schemeClr val="accent5"/>
              </a:solidFill>
              <a:latin typeface="Michroma"/>
              <a:ea typeface="Michroma"/>
              <a:cs typeface="Michroma"/>
              <a:sym typeface="Michroma"/>
            </a:endParaRPr>
          </a:p>
        </p:txBody>
      </p:sp>
      <p:sp>
        <p:nvSpPr>
          <p:cNvPr id="375" name="Google Shape;375;g32c14832283_0_7"/>
          <p:cNvSpPr/>
          <p:nvPr/>
        </p:nvSpPr>
        <p:spPr>
          <a:xfrm>
            <a:off x="6916475" y="676475"/>
            <a:ext cx="1868100" cy="65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6" name="Google Shape;376;g32c14832283_0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6425" y="727650"/>
            <a:ext cx="1801114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8"/>
          <p:cNvSpPr txBox="1"/>
          <p:nvPr>
            <p:ph type="title"/>
          </p:nvPr>
        </p:nvSpPr>
        <p:spPr>
          <a:xfrm>
            <a:off x="1371225" y="492000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QUESTIONS NOW?</a:t>
            </a:r>
            <a:endParaRPr/>
          </a:p>
        </p:txBody>
      </p:sp>
      <p:sp>
        <p:nvSpPr>
          <p:cNvPr id="382" name="Google Shape;382;p18"/>
          <p:cNvSpPr/>
          <p:nvPr/>
        </p:nvSpPr>
        <p:spPr>
          <a:xfrm>
            <a:off x="5627125" y="1554941"/>
            <a:ext cx="258000" cy="258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8"/>
          <p:cNvSpPr/>
          <p:nvPr/>
        </p:nvSpPr>
        <p:spPr>
          <a:xfrm rot="5400000">
            <a:off x="7210900" y="1233344"/>
            <a:ext cx="58800" cy="3798600"/>
          </a:xfrm>
          <a:prstGeom prst="rect">
            <a:avLst/>
          </a:prstGeom>
          <a:gradFill>
            <a:gsLst>
              <a:gs pos="0">
                <a:srgbClr val="FFC270">
                  <a:alpha val="46666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8"/>
          <p:cNvSpPr txBox="1"/>
          <p:nvPr/>
        </p:nvSpPr>
        <p:spPr>
          <a:xfrm>
            <a:off x="555500" y="1469750"/>
            <a:ext cx="7961400" cy="18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1" i="0" lang="en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Please submit your questions now using the Google form that was shared with you in the chat.</a:t>
            </a:r>
            <a:endParaRPr b="1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1" i="0" lang="en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 will answer live and post all questions and written answers to the website following the meeting.</a:t>
            </a:r>
            <a:endParaRPr b="1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85" name="Google Shape;385;p18"/>
          <p:cNvGrpSpPr/>
          <p:nvPr/>
        </p:nvGrpSpPr>
        <p:grpSpPr>
          <a:xfrm>
            <a:off x="6911984" y="209186"/>
            <a:ext cx="1338378" cy="1064732"/>
            <a:chOff x="3973186" y="3353231"/>
            <a:chExt cx="378661" cy="346558"/>
          </a:xfrm>
        </p:grpSpPr>
        <p:sp>
          <p:nvSpPr>
            <p:cNvPr id="386" name="Google Shape;386;p18"/>
            <p:cNvSpPr/>
            <p:nvPr/>
          </p:nvSpPr>
          <p:spPr>
            <a:xfrm>
              <a:off x="4033882" y="3477190"/>
              <a:ext cx="34486" cy="34512"/>
            </a:xfrm>
            <a:custGeom>
              <a:rect b="b" l="l" r="r" t="t"/>
              <a:pathLst>
                <a:path extrusionOk="0" h="1318" w="1317">
                  <a:moveTo>
                    <a:pt x="659" y="1"/>
                  </a:moveTo>
                  <a:cubicBezTo>
                    <a:pt x="296" y="1"/>
                    <a:pt x="0" y="297"/>
                    <a:pt x="0" y="659"/>
                  </a:cubicBezTo>
                  <a:cubicBezTo>
                    <a:pt x="0" y="1022"/>
                    <a:pt x="296" y="1317"/>
                    <a:pt x="659" y="1317"/>
                  </a:cubicBezTo>
                  <a:cubicBezTo>
                    <a:pt x="1021" y="1317"/>
                    <a:pt x="1317" y="1022"/>
                    <a:pt x="1317" y="659"/>
                  </a:cubicBezTo>
                  <a:cubicBezTo>
                    <a:pt x="1317" y="297"/>
                    <a:pt x="1021" y="1"/>
                    <a:pt x="659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4144278" y="3477190"/>
              <a:ext cx="34512" cy="34512"/>
            </a:xfrm>
            <a:custGeom>
              <a:rect b="b" l="l" r="r" t="t"/>
              <a:pathLst>
                <a:path extrusionOk="0" h="1318" w="1318">
                  <a:moveTo>
                    <a:pt x="659" y="1"/>
                  </a:moveTo>
                  <a:cubicBezTo>
                    <a:pt x="297" y="1"/>
                    <a:pt x="1" y="297"/>
                    <a:pt x="1" y="659"/>
                  </a:cubicBezTo>
                  <a:cubicBezTo>
                    <a:pt x="1" y="1022"/>
                    <a:pt x="297" y="1317"/>
                    <a:pt x="659" y="1317"/>
                  </a:cubicBezTo>
                  <a:cubicBezTo>
                    <a:pt x="1022" y="1317"/>
                    <a:pt x="1317" y="1022"/>
                    <a:pt x="1317" y="659"/>
                  </a:cubicBezTo>
                  <a:cubicBezTo>
                    <a:pt x="1317" y="297"/>
                    <a:pt x="1022" y="1"/>
                    <a:pt x="659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4172768" y="3353231"/>
              <a:ext cx="179079" cy="150852"/>
            </a:xfrm>
            <a:custGeom>
              <a:rect b="b" l="l" r="r" t="t"/>
              <a:pathLst>
                <a:path extrusionOk="0" h="5761" w="6839">
                  <a:moveTo>
                    <a:pt x="3442" y="1"/>
                  </a:moveTo>
                  <a:cubicBezTo>
                    <a:pt x="3405" y="1"/>
                    <a:pt x="3368" y="1"/>
                    <a:pt x="3330" y="3"/>
                  </a:cubicBezTo>
                  <a:cubicBezTo>
                    <a:pt x="1155" y="98"/>
                    <a:pt x="1" y="2617"/>
                    <a:pt x="1355" y="4325"/>
                  </a:cubicBezTo>
                  <a:lnTo>
                    <a:pt x="1298" y="5527"/>
                  </a:lnTo>
                  <a:cubicBezTo>
                    <a:pt x="1290" y="5661"/>
                    <a:pt x="1394" y="5761"/>
                    <a:pt x="1513" y="5761"/>
                  </a:cubicBezTo>
                  <a:cubicBezTo>
                    <a:pt x="1546" y="5761"/>
                    <a:pt x="1580" y="5753"/>
                    <a:pt x="1613" y="5736"/>
                  </a:cubicBezTo>
                  <a:lnTo>
                    <a:pt x="2710" y="5231"/>
                  </a:lnTo>
                  <a:cubicBezTo>
                    <a:pt x="2949" y="5299"/>
                    <a:pt x="3192" y="5332"/>
                    <a:pt x="3432" y="5332"/>
                  </a:cubicBezTo>
                  <a:cubicBezTo>
                    <a:pt x="4306" y="5332"/>
                    <a:pt x="5147" y="4899"/>
                    <a:pt x="5648" y="4143"/>
                  </a:cubicBezTo>
                  <a:cubicBezTo>
                    <a:pt x="6839" y="2371"/>
                    <a:pt x="5551" y="1"/>
                    <a:pt x="3442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4080335" y="3527649"/>
              <a:ext cx="52003" cy="93952"/>
            </a:xfrm>
            <a:custGeom>
              <a:rect b="b" l="l" r="r" t="t"/>
              <a:pathLst>
                <a:path extrusionOk="0" h="3588" w="1986">
                  <a:moveTo>
                    <a:pt x="1" y="1"/>
                  </a:moveTo>
                  <a:lnTo>
                    <a:pt x="1" y="2729"/>
                  </a:lnTo>
                  <a:lnTo>
                    <a:pt x="993" y="3588"/>
                  </a:lnTo>
                  <a:lnTo>
                    <a:pt x="1985" y="2729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3973186" y="3585858"/>
              <a:ext cx="265804" cy="113695"/>
            </a:xfrm>
            <a:custGeom>
              <a:rect b="b" l="l" r="r" t="t"/>
              <a:pathLst>
                <a:path extrusionOk="0" h="4342" w="10151">
                  <a:moveTo>
                    <a:pt x="4083" y="1"/>
                  </a:moveTo>
                  <a:lnTo>
                    <a:pt x="1822" y="726"/>
                  </a:lnTo>
                  <a:cubicBezTo>
                    <a:pt x="735" y="1069"/>
                    <a:pt x="0" y="2080"/>
                    <a:pt x="0" y="3216"/>
                  </a:cubicBezTo>
                  <a:lnTo>
                    <a:pt x="0" y="4122"/>
                  </a:lnTo>
                  <a:cubicBezTo>
                    <a:pt x="0" y="4236"/>
                    <a:pt x="95" y="4341"/>
                    <a:pt x="220" y="4341"/>
                  </a:cubicBezTo>
                  <a:lnTo>
                    <a:pt x="9931" y="4341"/>
                  </a:lnTo>
                  <a:cubicBezTo>
                    <a:pt x="10046" y="4341"/>
                    <a:pt x="10151" y="4236"/>
                    <a:pt x="10151" y="4122"/>
                  </a:cubicBezTo>
                  <a:lnTo>
                    <a:pt x="10151" y="3216"/>
                  </a:lnTo>
                  <a:cubicBezTo>
                    <a:pt x="10151" y="2080"/>
                    <a:pt x="9416" y="1079"/>
                    <a:pt x="8338" y="726"/>
                  </a:cubicBezTo>
                  <a:lnTo>
                    <a:pt x="6077" y="1"/>
                  </a:lnTo>
                  <a:lnTo>
                    <a:pt x="5085" y="697"/>
                  </a:lnTo>
                  <a:lnTo>
                    <a:pt x="4083" y="1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4051112" y="3405260"/>
              <a:ext cx="110448" cy="151768"/>
            </a:xfrm>
            <a:custGeom>
              <a:rect b="b" l="l" r="r" t="t"/>
              <a:pathLst>
                <a:path extrusionOk="0" h="5796" w="4218">
                  <a:moveTo>
                    <a:pt x="1651" y="0"/>
                  </a:moveTo>
                  <a:cubicBezTo>
                    <a:pt x="1584" y="0"/>
                    <a:pt x="1517" y="0"/>
                    <a:pt x="1460" y="10"/>
                  </a:cubicBezTo>
                  <a:cubicBezTo>
                    <a:pt x="630" y="105"/>
                    <a:pt x="1" y="811"/>
                    <a:pt x="1" y="1641"/>
                  </a:cubicBezTo>
                  <a:lnTo>
                    <a:pt x="1" y="3320"/>
                  </a:lnTo>
                  <a:cubicBezTo>
                    <a:pt x="1" y="4198"/>
                    <a:pt x="468" y="5009"/>
                    <a:pt x="1222" y="5457"/>
                  </a:cubicBezTo>
                  <a:lnTo>
                    <a:pt x="1527" y="5638"/>
                  </a:lnTo>
                  <a:cubicBezTo>
                    <a:pt x="1708" y="5743"/>
                    <a:pt x="1909" y="5796"/>
                    <a:pt x="2109" y="5796"/>
                  </a:cubicBezTo>
                  <a:cubicBezTo>
                    <a:pt x="2309" y="5796"/>
                    <a:pt x="2510" y="5743"/>
                    <a:pt x="2691" y="5638"/>
                  </a:cubicBezTo>
                  <a:lnTo>
                    <a:pt x="2996" y="5457"/>
                  </a:lnTo>
                  <a:cubicBezTo>
                    <a:pt x="3750" y="5009"/>
                    <a:pt x="4217" y="4198"/>
                    <a:pt x="4217" y="3320"/>
                  </a:cubicBezTo>
                  <a:lnTo>
                    <a:pt x="4217" y="1641"/>
                  </a:lnTo>
                  <a:cubicBezTo>
                    <a:pt x="4217" y="735"/>
                    <a:pt x="3483" y="0"/>
                    <a:pt x="2576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4051112" y="3405496"/>
              <a:ext cx="37994" cy="49987"/>
            </a:xfrm>
            <a:custGeom>
              <a:rect b="b" l="l" r="r" t="t"/>
              <a:pathLst>
                <a:path extrusionOk="0" h="1909" w="1451">
                  <a:moveTo>
                    <a:pt x="1451" y="1"/>
                  </a:moveTo>
                  <a:lnTo>
                    <a:pt x="1451" y="1"/>
                  </a:lnTo>
                  <a:cubicBezTo>
                    <a:pt x="621" y="96"/>
                    <a:pt x="1" y="802"/>
                    <a:pt x="1" y="1642"/>
                  </a:cubicBezTo>
                  <a:lnTo>
                    <a:pt x="1" y="1909"/>
                  </a:lnTo>
                  <a:cubicBezTo>
                    <a:pt x="1" y="1909"/>
                    <a:pt x="1069" y="1584"/>
                    <a:pt x="1451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4089080" y="3405260"/>
              <a:ext cx="72480" cy="71956"/>
            </a:xfrm>
            <a:custGeom>
              <a:rect b="b" l="l" r="r" t="t"/>
              <a:pathLst>
                <a:path extrusionOk="0" h="2748" w="2768">
                  <a:moveTo>
                    <a:pt x="191" y="0"/>
                  </a:moveTo>
                  <a:cubicBezTo>
                    <a:pt x="134" y="0"/>
                    <a:pt x="67" y="0"/>
                    <a:pt x="1" y="10"/>
                  </a:cubicBezTo>
                  <a:cubicBezTo>
                    <a:pt x="1" y="10"/>
                    <a:pt x="296" y="2748"/>
                    <a:pt x="2767" y="2748"/>
                  </a:cubicBezTo>
                  <a:lnTo>
                    <a:pt x="2767" y="1641"/>
                  </a:lnTo>
                  <a:cubicBezTo>
                    <a:pt x="2767" y="735"/>
                    <a:pt x="2033" y="0"/>
                    <a:pt x="1126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4094317" y="3475384"/>
              <a:ext cx="24012" cy="37811"/>
            </a:xfrm>
            <a:custGeom>
              <a:rect b="b" l="l" r="r" t="t"/>
              <a:pathLst>
                <a:path extrusionOk="0" h="1444" w="917">
                  <a:moveTo>
                    <a:pt x="219" y="1"/>
                  </a:moveTo>
                  <a:cubicBezTo>
                    <a:pt x="111" y="1"/>
                    <a:pt x="1" y="75"/>
                    <a:pt x="11" y="222"/>
                  </a:cubicBezTo>
                  <a:lnTo>
                    <a:pt x="11" y="1234"/>
                  </a:lnTo>
                  <a:cubicBezTo>
                    <a:pt x="11" y="1348"/>
                    <a:pt x="106" y="1444"/>
                    <a:pt x="220" y="1444"/>
                  </a:cubicBezTo>
                  <a:lnTo>
                    <a:pt x="659" y="1444"/>
                  </a:lnTo>
                  <a:cubicBezTo>
                    <a:pt x="917" y="1424"/>
                    <a:pt x="917" y="1043"/>
                    <a:pt x="659" y="1024"/>
                  </a:cubicBezTo>
                  <a:lnTo>
                    <a:pt x="421" y="1024"/>
                  </a:lnTo>
                  <a:lnTo>
                    <a:pt x="421" y="222"/>
                  </a:lnTo>
                  <a:cubicBezTo>
                    <a:pt x="435" y="75"/>
                    <a:pt x="328" y="1"/>
                    <a:pt x="219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4087837" y="3601944"/>
              <a:ext cx="36999" cy="95209"/>
            </a:xfrm>
            <a:custGeom>
              <a:rect b="b" l="l" r="r" t="t"/>
              <a:pathLst>
                <a:path extrusionOk="0" h="3636" w="1413">
                  <a:moveTo>
                    <a:pt x="1" y="1"/>
                  </a:moveTo>
                  <a:lnTo>
                    <a:pt x="1" y="859"/>
                  </a:lnTo>
                  <a:lnTo>
                    <a:pt x="230" y="1222"/>
                  </a:lnTo>
                  <a:lnTo>
                    <a:pt x="1" y="3635"/>
                  </a:lnTo>
                  <a:lnTo>
                    <a:pt x="1413" y="3635"/>
                  </a:lnTo>
                  <a:lnTo>
                    <a:pt x="1193" y="1222"/>
                  </a:lnTo>
                  <a:lnTo>
                    <a:pt x="1413" y="859"/>
                  </a:lnTo>
                  <a:lnTo>
                    <a:pt x="1413" y="1"/>
                  </a:lnTo>
                  <a:close/>
                </a:path>
              </a:pathLst>
            </a:custGeom>
            <a:solidFill>
              <a:srgbClr val="2637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4080335" y="3586120"/>
              <a:ext cx="26002" cy="38963"/>
            </a:xfrm>
            <a:custGeom>
              <a:rect b="b" l="l" r="r" t="t"/>
              <a:pathLst>
                <a:path extrusionOk="0" h="1488" w="993">
                  <a:moveTo>
                    <a:pt x="1" y="0"/>
                  </a:moveTo>
                  <a:lnTo>
                    <a:pt x="1" y="1269"/>
                  </a:lnTo>
                  <a:cubicBezTo>
                    <a:pt x="1" y="1401"/>
                    <a:pt x="112" y="1487"/>
                    <a:pt x="227" y="1487"/>
                  </a:cubicBezTo>
                  <a:cubicBezTo>
                    <a:pt x="286" y="1487"/>
                    <a:pt x="346" y="1464"/>
                    <a:pt x="392" y="1412"/>
                  </a:cubicBezTo>
                  <a:lnTo>
                    <a:pt x="993" y="69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4106310" y="3586120"/>
              <a:ext cx="26028" cy="38963"/>
            </a:xfrm>
            <a:custGeom>
              <a:rect b="b" l="l" r="r" t="t"/>
              <a:pathLst>
                <a:path extrusionOk="0" h="1488" w="994">
                  <a:moveTo>
                    <a:pt x="993" y="0"/>
                  </a:moveTo>
                  <a:lnTo>
                    <a:pt x="1" y="697"/>
                  </a:lnTo>
                  <a:lnTo>
                    <a:pt x="611" y="1412"/>
                  </a:lnTo>
                  <a:cubicBezTo>
                    <a:pt x="657" y="1464"/>
                    <a:pt x="716" y="1487"/>
                    <a:pt x="774" y="1487"/>
                  </a:cubicBezTo>
                  <a:cubicBezTo>
                    <a:pt x="885" y="1487"/>
                    <a:pt x="993" y="1401"/>
                    <a:pt x="993" y="1269"/>
                  </a:cubicBezTo>
                  <a:lnTo>
                    <a:pt x="993" y="0"/>
                  </a:ln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3973421" y="3586120"/>
              <a:ext cx="106940" cy="113669"/>
            </a:xfrm>
            <a:custGeom>
              <a:rect b="b" l="l" r="r" t="t"/>
              <a:pathLst>
                <a:path extrusionOk="0" h="4341" w="4084">
                  <a:moveTo>
                    <a:pt x="4084" y="0"/>
                  </a:moveTo>
                  <a:lnTo>
                    <a:pt x="1823" y="716"/>
                  </a:lnTo>
                  <a:cubicBezTo>
                    <a:pt x="735" y="1069"/>
                    <a:pt x="1" y="2080"/>
                    <a:pt x="1" y="3215"/>
                  </a:cubicBezTo>
                  <a:lnTo>
                    <a:pt x="1" y="4121"/>
                  </a:lnTo>
                  <a:cubicBezTo>
                    <a:pt x="1" y="4236"/>
                    <a:pt x="106" y="4341"/>
                    <a:pt x="220" y="4341"/>
                  </a:cubicBezTo>
                  <a:lnTo>
                    <a:pt x="4084" y="4341"/>
                  </a:lnTo>
                  <a:lnTo>
                    <a:pt x="4084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4132312" y="3586120"/>
              <a:ext cx="106940" cy="113433"/>
            </a:xfrm>
            <a:custGeom>
              <a:rect b="b" l="l" r="r" t="t"/>
              <a:pathLst>
                <a:path extrusionOk="0" h="4332" w="4084">
                  <a:moveTo>
                    <a:pt x="0" y="0"/>
                  </a:moveTo>
                  <a:lnTo>
                    <a:pt x="0" y="4331"/>
                  </a:lnTo>
                  <a:lnTo>
                    <a:pt x="3864" y="4331"/>
                  </a:lnTo>
                  <a:cubicBezTo>
                    <a:pt x="3988" y="4331"/>
                    <a:pt x="4083" y="4236"/>
                    <a:pt x="4083" y="4112"/>
                  </a:cubicBezTo>
                  <a:lnTo>
                    <a:pt x="4083" y="3215"/>
                  </a:lnTo>
                  <a:cubicBezTo>
                    <a:pt x="4083" y="2080"/>
                    <a:pt x="3349" y="1069"/>
                    <a:pt x="2271" y="7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3973421" y="3598610"/>
              <a:ext cx="67714" cy="100943"/>
            </a:xfrm>
            <a:custGeom>
              <a:rect b="b" l="l" r="r" t="t"/>
              <a:pathLst>
                <a:path extrusionOk="0" h="3855" w="2586">
                  <a:moveTo>
                    <a:pt x="2586" y="0"/>
                  </a:moveTo>
                  <a:lnTo>
                    <a:pt x="1823" y="239"/>
                  </a:lnTo>
                  <a:cubicBezTo>
                    <a:pt x="735" y="582"/>
                    <a:pt x="1" y="1593"/>
                    <a:pt x="1" y="2738"/>
                  </a:cubicBezTo>
                  <a:lnTo>
                    <a:pt x="1" y="3635"/>
                  </a:lnTo>
                  <a:cubicBezTo>
                    <a:pt x="1" y="3759"/>
                    <a:pt x="106" y="3854"/>
                    <a:pt x="220" y="3854"/>
                  </a:cubicBezTo>
                  <a:lnTo>
                    <a:pt x="602" y="3854"/>
                  </a:lnTo>
                  <a:lnTo>
                    <a:pt x="602" y="2738"/>
                  </a:lnTo>
                  <a:cubicBezTo>
                    <a:pt x="602" y="1603"/>
                    <a:pt x="1165" y="592"/>
                    <a:pt x="1994" y="248"/>
                  </a:cubicBezTo>
                  <a:lnTo>
                    <a:pt x="258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8"/>
            <p:cNvSpPr/>
            <p:nvPr/>
          </p:nvSpPr>
          <p:spPr>
            <a:xfrm>
              <a:off x="4171773" y="3598610"/>
              <a:ext cx="67479" cy="100943"/>
            </a:xfrm>
            <a:custGeom>
              <a:rect b="b" l="l" r="r" t="t"/>
              <a:pathLst>
                <a:path extrusionOk="0" h="3855" w="2577">
                  <a:moveTo>
                    <a:pt x="0" y="0"/>
                  </a:moveTo>
                  <a:lnTo>
                    <a:pt x="582" y="239"/>
                  </a:lnTo>
                  <a:cubicBezTo>
                    <a:pt x="1412" y="592"/>
                    <a:pt x="1975" y="1593"/>
                    <a:pt x="1975" y="2738"/>
                  </a:cubicBezTo>
                  <a:lnTo>
                    <a:pt x="1975" y="3854"/>
                  </a:lnTo>
                  <a:lnTo>
                    <a:pt x="2357" y="3854"/>
                  </a:lnTo>
                  <a:cubicBezTo>
                    <a:pt x="2481" y="3854"/>
                    <a:pt x="2576" y="3759"/>
                    <a:pt x="2576" y="3635"/>
                  </a:cubicBezTo>
                  <a:lnTo>
                    <a:pt x="2576" y="2738"/>
                  </a:lnTo>
                  <a:cubicBezTo>
                    <a:pt x="2576" y="1593"/>
                    <a:pt x="1842" y="582"/>
                    <a:pt x="754" y="2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8"/>
            <p:cNvSpPr/>
            <p:nvPr/>
          </p:nvSpPr>
          <p:spPr>
            <a:xfrm>
              <a:off x="4241320" y="3379232"/>
              <a:ext cx="45379" cy="65017"/>
            </a:xfrm>
            <a:custGeom>
              <a:rect b="b" l="l" r="r" t="t"/>
              <a:pathLst>
                <a:path extrusionOk="0" h="2483" w="1733">
                  <a:moveTo>
                    <a:pt x="839" y="1"/>
                  </a:moveTo>
                  <a:cubicBezTo>
                    <a:pt x="529" y="1"/>
                    <a:pt x="218" y="161"/>
                    <a:pt x="63" y="508"/>
                  </a:cubicBezTo>
                  <a:cubicBezTo>
                    <a:pt x="0" y="665"/>
                    <a:pt x="133" y="790"/>
                    <a:pt x="266" y="790"/>
                  </a:cubicBezTo>
                  <a:cubicBezTo>
                    <a:pt x="334" y="790"/>
                    <a:pt x="403" y="757"/>
                    <a:pt x="445" y="679"/>
                  </a:cubicBezTo>
                  <a:cubicBezTo>
                    <a:pt x="517" y="501"/>
                    <a:pt x="681" y="404"/>
                    <a:pt x="849" y="404"/>
                  </a:cubicBezTo>
                  <a:cubicBezTo>
                    <a:pt x="968" y="404"/>
                    <a:pt x="1088" y="453"/>
                    <a:pt x="1179" y="555"/>
                  </a:cubicBezTo>
                  <a:cubicBezTo>
                    <a:pt x="1389" y="794"/>
                    <a:pt x="1284" y="1176"/>
                    <a:pt x="979" y="1271"/>
                  </a:cubicBezTo>
                  <a:cubicBezTo>
                    <a:pt x="683" y="1366"/>
                    <a:pt x="502" y="1462"/>
                    <a:pt x="502" y="1643"/>
                  </a:cubicBezTo>
                  <a:lnTo>
                    <a:pt x="502" y="2282"/>
                  </a:lnTo>
                  <a:cubicBezTo>
                    <a:pt x="502" y="2397"/>
                    <a:pt x="588" y="2483"/>
                    <a:pt x="712" y="2483"/>
                  </a:cubicBezTo>
                  <a:cubicBezTo>
                    <a:pt x="817" y="2483"/>
                    <a:pt x="912" y="2397"/>
                    <a:pt x="912" y="2282"/>
                  </a:cubicBezTo>
                  <a:lnTo>
                    <a:pt x="912" y="1738"/>
                  </a:lnTo>
                  <a:cubicBezTo>
                    <a:pt x="979" y="1710"/>
                    <a:pt x="1036" y="1691"/>
                    <a:pt x="1103" y="1672"/>
                  </a:cubicBezTo>
                  <a:cubicBezTo>
                    <a:pt x="1485" y="1557"/>
                    <a:pt x="1733" y="1185"/>
                    <a:pt x="1704" y="794"/>
                  </a:cubicBezTo>
                  <a:cubicBezTo>
                    <a:pt x="1666" y="286"/>
                    <a:pt x="1253" y="1"/>
                    <a:pt x="839" y="1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4250458" y="3449644"/>
              <a:ext cx="17020" cy="14349"/>
            </a:xfrm>
            <a:custGeom>
              <a:rect b="b" l="l" r="r" t="t"/>
              <a:pathLst>
                <a:path extrusionOk="0" h="548" w="650">
                  <a:moveTo>
                    <a:pt x="368" y="0"/>
                  </a:moveTo>
                  <a:cubicBezTo>
                    <a:pt x="300" y="0"/>
                    <a:pt x="230" y="25"/>
                    <a:pt x="172" y="80"/>
                  </a:cubicBezTo>
                  <a:cubicBezTo>
                    <a:pt x="0" y="251"/>
                    <a:pt x="124" y="547"/>
                    <a:pt x="372" y="547"/>
                  </a:cubicBezTo>
                  <a:cubicBezTo>
                    <a:pt x="525" y="547"/>
                    <a:pt x="649" y="423"/>
                    <a:pt x="649" y="280"/>
                  </a:cubicBezTo>
                  <a:cubicBezTo>
                    <a:pt x="649" y="111"/>
                    <a:pt x="512" y="0"/>
                    <a:pt x="368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18"/>
          <p:cNvSpPr txBox="1"/>
          <p:nvPr/>
        </p:nvSpPr>
        <p:spPr>
          <a:xfrm>
            <a:off x="404800" y="3616450"/>
            <a:ext cx="8604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Michroma"/>
                <a:ea typeface="Michroma"/>
                <a:cs typeface="Michroma"/>
                <a:sym typeface="Michroma"/>
              </a:rPr>
              <a:t>Thank you for serving as an event coach and helping us bring back WESO to our community!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"/>
          <p:cNvSpPr txBox="1"/>
          <p:nvPr>
            <p:ph idx="1" type="subTitle"/>
          </p:nvPr>
        </p:nvSpPr>
        <p:spPr>
          <a:xfrm>
            <a:off x="1577300" y="3634200"/>
            <a:ext cx="5420100" cy="11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6499"/>
              <a:buNone/>
            </a:pPr>
            <a:r>
              <a:rPr b="1" lang="en" sz="2000">
                <a:solidFill>
                  <a:schemeClr val="dk1"/>
                </a:solidFill>
              </a:rPr>
              <a:t>Event Supervisors: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6499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6499"/>
              <a:buNone/>
            </a:pPr>
            <a:r>
              <a:rPr lang="en" sz="2000">
                <a:solidFill>
                  <a:schemeClr val="dk1"/>
                </a:solidFill>
              </a:rPr>
              <a:t>Glenn Timpe, Sukhinder Sandhu, Swathika Rajahmoney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6499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206" name="Google Shape;206;p3"/>
          <p:cNvGrpSpPr/>
          <p:nvPr/>
        </p:nvGrpSpPr>
        <p:grpSpPr>
          <a:xfrm>
            <a:off x="875769" y="-260725"/>
            <a:ext cx="2715562" cy="2653518"/>
            <a:chOff x="1142575" y="0"/>
            <a:chExt cx="2181875" cy="2132025"/>
          </a:xfrm>
        </p:grpSpPr>
        <p:sp>
          <p:nvSpPr>
            <p:cNvPr id="207" name="Google Shape;207;p3"/>
            <p:cNvSpPr/>
            <p:nvPr/>
          </p:nvSpPr>
          <p:spPr>
            <a:xfrm>
              <a:off x="1142575" y="127725"/>
              <a:ext cx="2004300" cy="2004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43000">
                  <a:srgbClr val="4858DF">
                    <a:alpha val="56862"/>
                  </a:srgbClr>
                </a:gs>
                <a:gs pos="70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1610550" y="0"/>
              <a:ext cx="1713900" cy="1713900"/>
            </a:xfrm>
            <a:prstGeom prst="ellipse">
              <a:avLst/>
            </a:prstGeom>
            <a:gradFill>
              <a:gsLst>
                <a:gs pos="0">
                  <a:srgbClr val="FFC270">
                    <a:alpha val="48627"/>
                  </a:srgbClr>
                </a:gs>
                <a:gs pos="50000">
                  <a:srgbClr val="FFC270">
                    <a:alpha val="10196"/>
                  </a:srgbClr>
                </a:gs>
                <a:gs pos="75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9" name="Google Shape;209;p3"/>
          <p:cNvSpPr txBox="1"/>
          <p:nvPr>
            <p:ph type="ctrTitle"/>
          </p:nvPr>
        </p:nvSpPr>
        <p:spPr>
          <a:xfrm>
            <a:off x="1763950" y="917575"/>
            <a:ext cx="5233500" cy="21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 sz="5800"/>
              <a:t>On Target</a:t>
            </a:r>
            <a:endParaRPr sz="5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sz="2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 sz="2400"/>
              <a:t>WESO</a:t>
            </a:r>
            <a:endParaRPr sz="2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 sz="2400"/>
              <a:t>2026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"/>
          <p:cNvSpPr txBox="1"/>
          <p:nvPr>
            <p:ph type="title"/>
          </p:nvPr>
        </p:nvSpPr>
        <p:spPr>
          <a:xfrm>
            <a:off x="682626" y="1068825"/>
            <a:ext cx="7389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4000"/>
              <a:t>Event Format</a:t>
            </a:r>
            <a:endParaRPr sz="4000"/>
          </a:p>
        </p:txBody>
      </p:sp>
      <p:sp>
        <p:nvSpPr>
          <p:cNvPr id="215" name="Google Shape;215;p4"/>
          <p:cNvSpPr txBox="1"/>
          <p:nvPr>
            <p:ph idx="1" type="subTitle"/>
          </p:nvPr>
        </p:nvSpPr>
        <p:spPr>
          <a:xfrm>
            <a:off x="1150125" y="1985925"/>
            <a:ext cx="64365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GRADES: 2, 3, 4, 5</a:t>
            </a:r>
            <a:endParaRPr sz="2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TEAM SIZE: 3 participants (per grade)</a:t>
            </a:r>
            <a:endParaRPr sz="2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DURATION: 30 minutes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16" name="Google Shape;216;p4"/>
          <p:cNvSpPr txBox="1"/>
          <p:nvPr/>
        </p:nvSpPr>
        <p:spPr>
          <a:xfrm>
            <a:off x="1023950" y="4413250"/>
            <a:ext cx="718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detailed event description can be found at: </a:t>
            </a:r>
            <a:r>
              <a:rPr b="0" i="0" lang="en" sz="1400" u="sng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http://wesoscience.org/events/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"/>
          <p:cNvSpPr txBox="1"/>
          <p:nvPr>
            <p:ph type="title"/>
          </p:nvPr>
        </p:nvSpPr>
        <p:spPr>
          <a:xfrm>
            <a:off x="674601" y="409825"/>
            <a:ext cx="7389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4000"/>
              <a:t>Concepts Covered</a:t>
            </a:r>
            <a:endParaRPr sz="4000"/>
          </a:p>
        </p:txBody>
      </p:sp>
      <p:sp>
        <p:nvSpPr>
          <p:cNvPr id="222" name="Google Shape;222;p5"/>
          <p:cNvSpPr txBox="1"/>
          <p:nvPr>
            <p:ph idx="1" type="subTitle"/>
          </p:nvPr>
        </p:nvSpPr>
        <p:spPr>
          <a:xfrm>
            <a:off x="731450" y="1326925"/>
            <a:ext cx="7476000" cy="30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Factors affecting the flight of the rockets</a:t>
            </a:r>
            <a:endParaRPr sz="2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Consistency in the build and launch</a:t>
            </a:r>
            <a:endParaRPr sz="2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Understanding of the forces acting on the rocket in flight</a:t>
            </a:r>
            <a:endParaRPr sz="2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Ability to work as a team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100">
                <a:solidFill>
                  <a:schemeClr val="dk1"/>
                </a:solidFill>
              </a:rPr>
              <a:t>	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"/>
          <p:cNvSpPr txBox="1"/>
          <p:nvPr>
            <p:ph type="title"/>
          </p:nvPr>
        </p:nvSpPr>
        <p:spPr>
          <a:xfrm>
            <a:off x="776600" y="45235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EVENT SUMMARY</a:t>
            </a:r>
            <a:endParaRPr/>
          </a:p>
        </p:txBody>
      </p:sp>
      <p:sp>
        <p:nvSpPr>
          <p:cNvPr id="228" name="Google Shape;228;p6"/>
          <p:cNvSpPr txBox="1"/>
          <p:nvPr>
            <p:ph idx="1" type="body"/>
          </p:nvPr>
        </p:nvSpPr>
        <p:spPr>
          <a:xfrm>
            <a:off x="776600" y="1178375"/>
            <a:ext cx="8180400" cy="3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Teams build exactly six rockets using available materials.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Teams will launch rockets one at a time trying to get closer to a target with each launch.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4th &amp; 5th graders will also take a short 5 question quiz.(</a:t>
            </a:r>
            <a:r>
              <a:rPr i="1" lang="en" sz="1500">
                <a:solidFill>
                  <a:schemeClr val="dk1"/>
                </a:solidFill>
              </a:rPr>
              <a:t>multiple choice</a:t>
            </a:r>
            <a:r>
              <a:rPr lang="en" sz="1800">
                <a:solidFill>
                  <a:schemeClr val="dk1"/>
                </a:solidFill>
              </a:rPr>
              <a:t>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Final placement is determined by total distance from the target (the best 3 out of the 6 launches) discounted by the quiz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29" name="Google Shape;229;p6"/>
          <p:cNvSpPr/>
          <p:nvPr/>
        </p:nvSpPr>
        <p:spPr>
          <a:xfrm flipH="1" rot="5400000">
            <a:off x="5005625" y="1005750"/>
            <a:ext cx="282300" cy="7993200"/>
          </a:xfrm>
          <a:prstGeom prst="rect">
            <a:avLst/>
          </a:prstGeom>
          <a:gradFill>
            <a:gsLst>
              <a:gs pos="0">
                <a:srgbClr val="FFC270">
                  <a:alpha val="2470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"/>
          <p:cNvSpPr/>
          <p:nvPr/>
        </p:nvSpPr>
        <p:spPr>
          <a:xfrm>
            <a:off x="3924642" y="539366"/>
            <a:ext cx="2778900" cy="2778900"/>
          </a:xfrm>
          <a:prstGeom prst="ellipse">
            <a:avLst/>
          </a:prstGeom>
          <a:gradFill>
            <a:gsLst>
              <a:gs pos="0">
                <a:srgbClr val="FFC270">
                  <a:alpha val="48627"/>
                </a:srgbClr>
              </a:gs>
              <a:gs pos="50000">
                <a:srgbClr val="FFC270">
                  <a:alpha val="10196"/>
                </a:srgbClr>
              </a:gs>
              <a:gs pos="7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7"/>
          <p:cNvSpPr txBox="1"/>
          <p:nvPr>
            <p:ph idx="1" type="subTitle"/>
          </p:nvPr>
        </p:nvSpPr>
        <p:spPr>
          <a:xfrm>
            <a:off x="484900" y="995600"/>
            <a:ext cx="5168400" cy="33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1947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85"/>
              <a:buChar char="●"/>
            </a:pPr>
            <a:r>
              <a:rPr lang="en" sz="1720">
                <a:solidFill>
                  <a:schemeClr val="dk1"/>
                </a:solidFill>
              </a:rPr>
              <a:t>Teams will check in and wait in the on deck area</a:t>
            </a:r>
            <a:endParaRPr sz="1720">
              <a:solidFill>
                <a:schemeClr val="dk1"/>
              </a:solidFill>
            </a:endParaRPr>
          </a:p>
          <a:p>
            <a:pPr indent="-341947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85"/>
              <a:buChar char="●"/>
            </a:pPr>
            <a:r>
              <a:rPr lang="en" sz="1720">
                <a:solidFill>
                  <a:schemeClr val="dk1"/>
                </a:solidFill>
              </a:rPr>
              <a:t>4th &amp; 5th graders will take a quiz. </a:t>
            </a:r>
            <a:endParaRPr sz="1720">
              <a:solidFill>
                <a:schemeClr val="dk1"/>
              </a:solidFill>
            </a:endParaRPr>
          </a:p>
          <a:p>
            <a:pPr indent="-341947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85"/>
              <a:buChar char="●"/>
            </a:pPr>
            <a:r>
              <a:rPr lang="en" sz="1720">
                <a:solidFill>
                  <a:schemeClr val="dk1"/>
                </a:solidFill>
              </a:rPr>
              <a:t>Teams will proceed to the build area to build their straw rockets.</a:t>
            </a:r>
            <a:endParaRPr sz="1720">
              <a:solidFill>
                <a:schemeClr val="dk1"/>
              </a:solidFill>
            </a:endParaRPr>
          </a:p>
          <a:p>
            <a:pPr indent="-341947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85"/>
              <a:buChar char="●"/>
            </a:pPr>
            <a:r>
              <a:rPr lang="en" sz="1720">
                <a:solidFill>
                  <a:schemeClr val="dk1"/>
                </a:solidFill>
              </a:rPr>
              <a:t>Teams will move to the Range when they are ready to launch their rockets.</a:t>
            </a:r>
            <a:endParaRPr sz="1720">
              <a:solidFill>
                <a:schemeClr val="dk1"/>
              </a:solidFill>
            </a:endParaRPr>
          </a:p>
        </p:txBody>
      </p:sp>
      <p:sp>
        <p:nvSpPr>
          <p:cNvPr id="236" name="Google Shape;236;p7"/>
          <p:cNvSpPr/>
          <p:nvPr/>
        </p:nvSpPr>
        <p:spPr>
          <a:xfrm flipH="1">
            <a:off x="306775" y="89875"/>
            <a:ext cx="58800" cy="51432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rgbClr val="FFC270">
                  <a:alpha val="52156"/>
                </a:srgbClr>
              </a:gs>
              <a:gs pos="100000">
                <a:srgbClr val="FFC270">
                  <a:alpha val="10196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7"/>
          <p:cNvSpPr/>
          <p:nvPr/>
        </p:nvSpPr>
        <p:spPr>
          <a:xfrm rot="-5400000">
            <a:off x="4539150" y="-3874750"/>
            <a:ext cx="58800" cy="91371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rgbClr val="FFC270">
                  <a:alpha val="52156"/>
                </a:srgbClr>
              </a:gs>
              <a:gs pos="100000">
                <a:srgbClr val="FFC270">
                  <a:alpha val="10196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7"/>
          <p:cNvSpPr/>
          <p:nvPr/>
        </p:nvSpPr>
        <p:spPr>
          <a:xfrm>
            <a:off x="4069519" y="391999"/>
            <a:ext cx="603600" cy="603600"/>
          </a:xfrm>
          <a:prstGeom prst="ellipse">
            <a:avLst/>
          </a:prstGeom>
          <a:gradFill>
            <a:gsLst>
              <a:gs pos="0">
                <a:srgbClr val="FFC270">
                  <a:alpha val="48627"/>
                </a:srgbClr>
              </a:gs>
              <a:gs pos="50000">
                <a:srgbClr val="FFC270">
                  <a:alpha val="10196"/>
                </a:srgbClr>
              </a:gs>
              <a:gs pos="7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7"/>
          <p:cNvSpPr/>
          <p:nvPr/>
        </p:nvSpPr>
        <p:spPr>
          <a:xfrm>
            <a:off x="174869" y="4147899"/>
            <a:ext cx="603600" cy="603600"/>
          </a:xfrm>
          <a:prstGeom prst="ellipse">
            <a:avLst/>
          </a:prstGeom>
          <a:gradFill>
            <a:gsLst>
              <a:gs pos="0">
                <a:srgbClr val="FFC270">
                  <a:alpha val="48627"/>
                </a:srgbClr>
              </a:gs>
              <a:gs pos="50000">
                <a:srgbClr val="FFC270">
                  <a:alpha val="10196"/>
                </a:srgbClr>
              </a:gs>
              <a:gs pos="7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7"/>
          <p:cNvSpPr txBox="1"/>
          <p:nvPr>
            <p:ph idx="4294967295" type="title"/>
          </p:nvPr>
        </p:nvSpPr>
        <p:spPr>
          <a:xfrm>
            <a:off x="441625" y="46600"/>
            <a:ext cx="8702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EVENT FLOW</a:t>
            </a:r>
            <a:endParaRPr/>
          </a:p>
        </p:txBody>
      </p:sp>
      <p:pic>
        <p:nvPicPr>
          <p:cNvPr id="241" name="Google Shape;24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4525" y="1542438"/>
            <a:ext cx="3357947" cy="223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"/>
          <p:cNvSpPr/>
          <p:nvPr/>
        </p:nvSpPr>
        <p:spPr>
          <a:xfrm flipH="1" rot="10800000">
            <a:off x="5232075" y="1263048"/>
            <a:ext cx="603600" cy="449100"/>
          </a:xfrm>
          <a:prstGeom prst="ellipse">
            <a:avLst/>
          </a:prstGeom>
          <a:gradFill>
            <a:gsLst>
              <a:gs pos="0">
                <a:srgbClr val="FFC270">
                  <a:alpha val="48627"/>
                </a:srgbClr>
              </a:gs>
              <a:gs pos="50000">
                <a:srgbClr val="FFC270">
                  <a:alpha val="10196"/>
                </a:srgbClr>
              </a:gs>
              <a:gs pos="7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8"/>
          <p:cNvSpPr/>
          <p:nvPr/>
        </p:nvSpPr>
        <p:spPr>
          <a:xfrm rot="5400000">
            <a:off x="4138075" y="137625"/>
            <a:ext cx="867900" cy="9144000"/>
          </a:xfrm>
          <a:prstGeom prst="rect">
            <a:avLst/>
          </a:prstGeom>
          <a:gradFill>
            <a:gsLst>
              <a:gs pos="0">
                <a:srgbClr val="F2AB4C">
                  <a:alpha val="60392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8"/>
          <p:cNvSpPr txBox="1"/>
          <p:nvPr>
            <p:ph idx="4294967295" type="title"/>
          </p:nvPr>
        </p:nvSpPr>
        <p:spPr>
          <a:xfrm>
            <a:off x="375400" y="2017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EVENT FLOW - CONTINUED</a:t>
            </a:r>
            <a:endParaRPr/>
          </a:p>
        </p:txBody>
      </p:sp>
      <p:sp>
        <p:nvSpPr>
          <p:cNvPr id="249" name="Google Shape;249;p8"/>
          <p:cNvSpPr txBox="1"/>
          <p:nvPr>
            <p:ph idx="4294967295" type="subTitle"/>
          </p:nvPr>
        </p:nvSpPr>
        <p:spPr>
          <a:xfrm>
            <a:off x="163025" y="1200625"/>
            <a:ext cx="4967400" cy="1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8615" lvl="0" marL="457200" marR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●"/>
            </a:pPr>
            <a:r>
              <a:rPr b="0" i="0" lang="en" sz="18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Teams will have 6 launches</a:t>
            </a:r>
            <a:endParaRPr b="0" i="0" sz="189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8615" lvl="0" marL="457200" marR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●"/>
            </a:pPr>
            <a:r>
              <a:rPr b="0" i="0" lang="en" sz="18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will receive their launch measurements from the range judges.</a:t>
            </a:r>
            <a:endParaRPr b="0" i="0" sz="189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8615" lvl="0" marL="457200" marR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●"/>
            </a:pPr>
            <a:r>
              <a:rPr b="0" i="0" lang="en" sz="18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they are finished launching they will take their measurements and exam to the scorer’s table.</a:t>
            </a:r>
            <a:endParaRPr b="0" i="0" sz="189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605"/>
              <a:buFont typeface="Arial"/>
              <a:buNone/>
            </a:pPr>
            <a:r>
              <a:t/>
            </a:r>
            <a:endParaRPr b="0" i="0" sz="189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1625" y="1442386"/>
            <a:ext cx="3388918" cy="2258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9"/>
          <p:cNvSpPr txBox="1"/>
          <p:nvPr>
            <p:ph type="title"/>
          </p:nvPr>
        </p:nvSpPr>
        <p:spPr>
          <a:xfrm>
            <a:off x="500075" y="-45900"/>
            <a:ext cx="7541700" cy="138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</a:pPr>
            <a:r>
              <a:rPr lang="en" sz="4800"/>
              <a:t>Building</a:t>
            </a:r>
            <a:endParaRPr sz="3000"/>
          </a:p>
        </p:txBody>
      </p:sp>
      <p:sp>
        <p:nvSpPr>
          <p:cNvPr id="256" name="Google Shape;256;p9"/>
          <p:cNvSpPr txBox="1"/>
          <p:nvPr>
            <p:ph idx="1" type="subTitle"/>
          </p:nvPr>
        </p:nvSpPr>
        <p:spPr>
          <a:xfrm flipH="1">
            <a:off x="56775" y="1150125"/>
            <a:ext cx="4268100" cy="38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100" u="sng">
                <a:solidFill>
                  <a:schemeClr val="dk1"/>
                </a:solidFill>
              </a:rPr>
              <a:t>Materials Provided</a:t>
            </a:r>
            <a:endParaRPr sz="2100" u="sng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>
                <a:solidFill>
                  <a:schemeClr val="dk1"/>
                </a:solidFill>
              </a:rPr>
              <a:t>Straws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>
                <a:solidFill>
                  <a:schemeClr val="dk1"/>
                </a:solidFill>
              </a:rPr>
              <a:t>Clay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>
                <a:solidFill>
                  <a:schemeClr val="dk1"/>
                </a:solidFill>
              </a:rPr>
              <a:t>Tape 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>
                <a:solidFill>
                  <a:schemeClr val="dk1"/>
                </a:solidFill>
              </a:rPr>
              <a:t>Index Cards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>
                <a:solidFill>
                  <a:schemeClr val="dk1"/>
                </a:solidFill>
              </a:rPr>
              <a:t>Pencil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>
                <a:solidFill>
                  <a:schemeClr val="dk1"/>
                </a:solidFill>
              </a:rPr>
              <a:t>Scissors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>
                <a:solidFill>
                  <a:schemeClr val="dk1"/>
                </a:solidFill>
              </a:rPr>
              <a:t>Ruler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>
                <a:solidFill>
                  <a:schemeClr val="dk1"/>
                </a:solidFill>
              </a:rPr>
              <a:t>Measuring Spoons (you may bring your own)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>
                <a:solidFill>
                  <a:schemeClr val="dk1"/>
                </a:solidFill>
              </a:rPr>
              <a:t>Plastic Knife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57" name="Google Shape;257;p9"/>
          <p:cNvSpPr/>
          <p:nvPr/>
        </p:nvSpPr>
        <p:spPr>
          <a:xfrm rot="-5400000">
            <a:off x="4502926" y="-3557187"/>
            <a:ext cx="58800" cy="91440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rgbClr val="FFC270">
                  <a:alpha val="52156"/>
                </a:srgbClr>
              </a:gs>
              <a:gs pos="100000">
                <a:srgbClr val="FFC270">
                  <a:alpha val="10196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9"/>
          <p:cNvSpPr/>
          <p:nvPr/>
        </p:nvSpPr>
        <p:spPr>
          <a:xfrm>
            <a:off x="459128" y="1044225"/>
            <a:ext cx="522300" cy="522000"/>
          </a:xfrm>
          <a:prstGeom prst="ellipse">
            <a:avLst/>
          </a:prstGeom>
          <a:gradFill>
            <a:gsLst>
              <a:gs pos="0">
                <a:srgbClr val="FFC270">
                  <a:alpha val="48627"/>
                </a:srgbClr>
              </a:gs>
              <a:gs pos="50000">
                <a:srgbClr val="FFC270">
                  <a:alpha val="10196"/>
                </a:srgbClr>
              </a:gs>
              <a:gs pos="7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9"/>
          <p:cNvSpPr/>
          <p:nvPr/>
        </p:nvSpPr>
        <p:spPr>
          <a:xfrm>
            <a:off x="8430721" y="3281425"/>
            <a:ext cx="1114200" cy="1113600"/>
          </a:xfrm>
          <a:prstGeom prst="ellipse">
            <a:avLst/>
          </a:prstGeom>
          <a:gradFill>
            <a:gsLst>
              <a:gs pos="0">
                <a:srgbClr val="FFC270">
                  <a:alpha val="48627"/>
                </a:srgbClr>
              </a:gs>
              <a:gs pos="50000">
                <a:srgbClr val="FFC270">
                  <a:alpha val="10196"/>
                </a:srgbClr>
              </a:gs>
              <a:gs pos="7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9"/>
          <p:cNvSpPr txBox="1"/>
          <p:nvPr>
            <p:ph idx="1" type="subTitle"/>
          </p:nvPr>
        </p:nvSpPr>
        <p:spPr>
          <a:xfrm flipH="1">
            <a:off x="4097975" y="1044225"/>
            <a:ext cx="4756800" cy="30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-326771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6181">
                <a:solidFill>
                  <a:schemeClr val="dk1"/>
                </a:solidFill>
              </a:rPr>
              <a:t>No Strict Time Limit</a:t>
            </a:r>
            <a:endParaRPr sz="6181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6486"/>
              <a:buNone/>
            </a:pPr>
            <a:r>
              <a:t/>
            </a:r>
            <a:endParaRPr sz="6181">
              <a:solidFill>
                <a:schemeClr val="dk1"/>
              </a:solidFill>
            </a:endParaRPr>
          </a:p>
          <a:p>
            <a:pPr indent="-326771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6181">
                <a:solidFill>
                  <a:schemeClr val="dk1"/>
                </a:solidFill>
              </a:rPr>
              <a:t>Rockets must be between 10 cm and 25 cm in length.</a:t>
            </a:r>
            <a:endParaRPr sz="6181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6486"/>
              <a:buNone/>
            </a:pPr>
            <a:r>
              <a:t/>
            </a:r>
            <a:endParaRPr sz="6181">
              <a:solidFill>
                <a:schemeClr val="dk1"/>
              </a:solidFill>
            </a:endParaRPr>
          </a:p>
          <a:p>
            <a:pPr indent="-326771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6181">
                <a:solidFill>
                  <a:schemeClr val="dk1"/>
                </a:solidFill>
              </a:rPr>
              <a:t>Can use Materials provided to make:</a:t>
            </a:r>
            <a:endParaRPr sz="6181">
              <a:solidFill>
                <a:schemeClr val="dk1"/>
              </a:solidFill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22948"/>
              <a:buNone/>
            </a:pPr>
            <a:r>
              <a:rPr lang="en" sz="5856">
                <a:solidFill>
                  <a:schemeClr val="dk1"/>
                </a:solidFill>
              </a:rPr>
              <a:t>Launch Guides</a:t>
            </a:r>
            <a:endParaRPr sz="5856">
              <a:solidFill>
                <a:schemeClr val="dk1"/>
              </a:solidFill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22948"/>
              <a:buNone/>
            </a:pPr>
            <a:r>
              <a:rPr lang="en" sz="5856">
                <a:solidFill>
                  <a:schemeClr val="dk1"/>
                </a:solidFill>
              </a:rPr>
              <a:t>Measuring Guide</a:t>
            </a:r>
            <a:endParaRPr sz="5856">
              <a:solidFill>
                <a:schemeClr val="dk1"/>
              </a:solidFill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22948"/>
              <a:buNone/>
            </a:pPr>
            <a:r>
              <a:rPr lang="en" sz="5856">
                <a:solidFill>
                  <a:schemeClr val="dk1"/>
                </a:solidFill>
              </a:rPr>
              <a:t>Aiming Guide </a:t>
            </a:r>
            <a:endParaRPr sz="5856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342857"/>
              <a:buNone/>
            </a:pPr>
            <a:r>
              <a:t/>
            </a:r>
            <a:endParaRPr sz="2100" u="sng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61" name="Google Shape;26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2125" y="3498800"/>
            <a:ext cx="1702650" cy="148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"/>
          <p:cNvSpPr txBox="1"/>
          <p:nvPr>
            <p:ph type="title"/>
          </p:nvPr>
        </p:nvSpPr>
        <p:spPr>
          <a:xfrm>
            <a:off x="1901400" y="67925"/>
            <a:ext cx="4600200" cy="98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36575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LAUNCHING</a:t>
            </a:r>
            <a:endParaRPr/>
          </a:p>
        </p:txBody>
      </p:sp>
      <p:sp>
        <p:nvSpPr>
          <p:cNvPr id="267" name="Google Shape;267;p10"/>
          <p:cNvSpPr/>
          <p:nvPr/>
        </p:nvSpPr>
        <p:spPr>
          <a:xfrm>
            <a:off x="-680253" y="-359845"/>
            <a:ext cx="2801100" cy="2801100"/>
          </a:xfrm>
          <a:prstGeom prst="ellipse">
            <a:avLst/>
          </a:prstGeom>
          <a:gradFill>
            <a:gsLst>
              <a:gs pos="0">
                <a:srgbClr val="FFC270">
                  <a:alpha val="48627"/>
                </a:srgbClr>
              </a:gs>
              <a:gs pos="50000">
                <a:srgbClr val="FFC270">
                  <a:alpha val="10196"/>
                </a:srgbClr>
              </a:gs>
              <a:gs pos="7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0"/>
          <p:cNvSpPr txBox="1"/>
          <p:nvPr>
            <p:ph idx="4294967295" type="subTitle"/>
          </p:nvPr>
        </p:nvSpPr>
        <p:spPr>
          <a:xfrm>
            <a:off x="414350" y="1254675"/>
            <a:ext cx="5658000" cy="30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0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share launch duties equally among team.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0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wait for ready-to-launch signal before each launch.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0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time for major modifications to rockets once at the launch pad. Minor repairs are okay. 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0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Judges will give feedback that should be incorporated into subsequent launches.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4750" y="545050"/>
            <a:ext cx="2321500" cy="315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Amber Beattie</dc:creator>
</cp:coreProperties>
</file>